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7.bin" ContentType="image/unknown"/>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1"/>
  </p:notesMasterIdLst>
  <p:sldIdLst>
    <p:sldId id="308" r:id="rId4"/>
    <p:sldId id="309" r:id="rId5"/>
    <p:sldId id="286" r:id="rId6"/>
    <p:sldId id="279" r:id="rId7"/>
    <p:sldId id="305" r:id="rId8"/>
    <p:sldId id="311" r:id="rId9"/>
    <p:sldId id="333" r:id="rId10"/>
    <p:sldId id="335" r:id="rId11"/>
    <p:sldId id="306" r:id="rId12"/>
    <p:sldId id="336" r:id="rId13"/>
    <p:sldId id="310" r:id="rId14"/>
    <p:sldId id="334" r:id="rId15"/>
    <p:sldId id="355" r:id="rId16"/>
    <p:sldId id="307" r:id="rId17"/>
    <p:sldId id="318" r:id="rId18"/>
    <p:sldId id="350" r:id="rId19"/>
    <p:sldId id="351" r:id="rId20"/>
    <p:sldId id="312" r:id="rId21"/>
    <p:sldId id="313" r:id="rId22"/>
    <p:sldId id="314" r:id="rId23"/>
    <p:sldId id="315" r:id="rId24"/>
    <p:sldId id="316" r:id="rId25"/>
    <p:sldId id="317" r:id="rId26"/>
    <p:sldId id="348" r:id="rId27"/>
    <p:sldId id="331" r:id="rId28"/>
    <p:sldId id="332" r:id="rId29"/>
    <p:sldId id="345" r:id="rId30"/>
    <p:sldId id="346" r:id="rId31"/>
    <p:sldId id="347" r:id="rId32"/>
    <p:sldId id="330" r:id="rId33"/>
    <p:sldId id="340" r:id="rId34"/>
    <p:sldId id="339" r:id="rId35"/>
    <p:sldId id="341" r:id="rId36"/>
    <p:sldId id="352" r:id="rId37"/>
    <p:sldId id="353" r:id="rId38"/>
    <p:sldId id="329" r:id="rId39"/>
    <p:sldId id="356" r:id="rId4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lark" userId="d00298d4-ccbd-493d-9559-c33f9fce36f5" providerId="ADAL" clId="{32E7B469-16A6-4B54-A28C-D9AEDD0D75DE}"/>
    <pc:docChg chg="undo custSel modSld">
      <pc:chgData name="Emily Clark" userId="d00298d4-ccbd-493d-9559-c33f9fce36f5" providerId="ADAL" clId="{32E7B469-16A6-4B54-A28C-D9AEDD0D75DE}" dt="2023-12-05T11:54:00.179" v="12" actId="1076"/>
      <pc:docMkLst>
        <pc:docMk/>
      </pc:docMkLst>
      <pc:sldChg chg="modSp mod">
        <pc:chgData name="Emily Clark" userId="d00298d4-ccbd-493d-9559-c33f9fce36f5" providerId="ADAL" clId="{32E7B469-16A6-4B54-A28C-D9AEDD0D75DE}" dt="2023-12-05T11:54:00.179" v="12" actId="1076"/>
        <pc:sldMkLst>
          <pc:docMk/>
          <pc:sldMk cId="0" sldId="308"/>
        </pc:sldMkLst>
        <pc:spChg chg="mod">
          <ac:chgData name="Emily Clark" userId="d00298d4-ccbd-493d-9559-c33f9fce36f5" providerId="ADAL" clId="{32E7B469-16A6-4B54-A28C-D9AEDD0D75DE}" dt="2023-12-05T11:54:00.179" v="12" actId="1076"/>
          <ac:spMkLst>
            <pc:docMk/>
            <pc:sldMk cId="0" sldId="308"/>
            <ac:spMk id="7" creationId="{00000000-0000-0000-0000-000000000000}"/>
          </ac:spMkLst>
        </pc:spChg>
      </pc:sldChg>
      <pc:sldChg chg="modSp mod">
        <pc:chgData name="Emily Clark" userId="d00298d4-ccbd-493d-9559-c33f9fce36f5" providerId="ADAL" clId="{32E7B469-16A6-4B54-A28C-D9AEDD0D75DE}" dt="2023-12-05T11:53:03.780" v="5" actId="1076"/>
        <pc:sldMkLst>
          <pc:docMk/>
          <pc:sldMk cId="1906447305" sldId="355"/>
        </pc:sldMkLst>
        <pc:picChg chg="mod">
          <ac:chgData name="Emily Clark" userId="d00298d4-ccbd-493d-9559-c33f9fce36f5" providerId="ADAL" clId="{32E7B469-16A6-4B54-A28C-D9AEDD0D75DE}" dt="2023-12-05T11:53:03.316" v="4" actId="1076"/>
          <ac:picMkLst>
            <pc:docMk/>
            <pc:sldMk cId="1906447305" sldId="355"/>
            <ac:picMk id="10" creationId="{00000000-0000-0000-0000-000000000000}"/>
          </ac:picMkLst>
        </pc:picChg>
        <pc:picChg chg="mod">
          <ac:chgData name="Emily Clark" userId="d00298d4-ccbd-493d-9559-c33f9fce36f5" providerId="ADAL" clId="{32E7B469-16A6-4B54-A28C-D9AEDD0D75DE}" dt="2023-12-05T11:53:03.780" v="5" actId="1076"/>
          <ac:picMkLst>
            <pc:docMk/>
            <pc:sldMk cId="1906447305" sldId="355"/>
            <ac:picMk id="1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30CADD1-A602-4242-9ACD-830A8546B020}" type="datetimeFigureOut">
              <a:rPr lang="en-GB"/>
              <a:pPr>
                <a:defRPr/>
              </a:pPr>
              <a:t>05/12/2023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27FCA2A-62A7-42AB-95C2-D11A793111D0}"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30A26C-3189-4E73-9988-49FE7B9FD795}" type="slidenum">
              <a:rPr lang="en-GB" smtClean="0"/>
              <a:t>13</a:t>
            </a:fld>
            <a:endParaRPr lang="en-GB" dirty="0"/>
          </a:p>
        </p:txBody>
      </p:sp>
    </p:spTree>
    <p:extLst>
      <p:ext uri="{BB962C8B-B14F-4D97-AF65-F5344CB8AC3E}">
        <p14:creationId xmlns:p14="http://schemas.microsoft.com/office/powerpoint/2010/main" val="205940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11261"/>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5" name="Freeform 5">
              <a:extLst>
                <a:ext uri="{FF2B5EF4-FFF2-40B4-BE49-F238E27FC236}">
                  <a16:creationId xmlns:a16="http://schemas.microsoft.com/office/drawing/2014/main" id="{37E21830-3DE9-4DF6-8086-310ED8D582E2}"/>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6" name="Freeform 6">
              <a:extLst>
                <a:ext uri="{FF2B5EF4-FFF2-40B4-BE49-F238E27FC236}">
                  <a16:creationId xmlns:a16="http://schemas.microsoft.com/office/drawing/2014/main" id="{058B4BFE-CB8B-4541-8EA5-C8C0D36FD639}"/>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7">
              <a:extLst>
                <a:ext uri="{FF2B5EF4-FFF2-40B4-BE49-F238E27FC236}">
                  <a16:creationId xmlns:a16="http://schemas.microsoft.com/office/drawing/2014/main" id="{60E84687-76F3-4D01-97F5-6D312DD4EFBC}"/>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8">
              <a:extLst>
                <a:ext uri="{FF2B5EF4-FFF2-40B4-BE49-F238E27FC236}">
                  <a16:creationId xmlns:a16="http://schemas.microsoft.com/office/drawing/2014/main" id="{AA59E11E-1F7A-4D37-B8CD-EB56EE58B893}"/>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9">
              <a:extLst>
                <a:ext uri="{FF2B5EF4-FFF2-40B4-BE49-F238E27FC236}">
                  <a16:creationId xmlns:a16="http://schemas.microsoft.com/office/drawing/2014/main" id="{3700EB7F-3EE4-441F-B445-80F813F933AC}"/>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10">
              <a:extLst>
                <a:ext uri="{FF2B5EF4-FFF2-40B4-BE49-F238E27FC236}">
                  <a16:creationId xmlns:a16="http://schemas.microsoft.com/office/drawing/2014/main" id="{1683D555-5927-4144-9503-1E5AD1827EC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1">
              <a:extLst>
                <a:ext uri="{FF2B5EF4-FFF2-40B4-BE49-F238E27FC236}">
                  <a16:creationId xmlns:a16="http://schemas.microsoft.com/office/drawing/2014/main" id="{9823B8A2-180A-4CE2-A51E-68B455F79487}"/>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2">
              <a:extLst>
                <a:ext uri="{FF2B5EF4-FFF2-40B4-BE49-F238E27FC236}">
                  <a16:creationId xmlns:a16="http://schemas.microsoft.com/office/drawing/2014/main" id="{2D3CA2E2-3A94-477D-89AA-DAE810C0FB78}"/>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3">
              <a:extLst>
                <a:ext uri="{FF2B5EF4-FFF2-40B4-BE49-F238E27FC236}">
                  <a16:creationId xmlns:a16="http://schemas.microsoft.com/office/drawing/2014/main" id="{89A423BF-9189-4AF6-A193-E300E9E61F22}"/>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4">
              <a:extLst>
                <a:ext uri="{FF2B5EF4-FFF2-40B4-BE49-F238E27FC236}">
                  <a16:creationId xmlns:a16="http://schemas.microsoft.com/office/drawing/2014/main" id="{347CF4F1-F9E5-4CC1-BB70-674F4940DD11}"/>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5">
              <a:extLst>
                <a:ext uri="{FF2B5EF4-FFF2-40B4-BE49-F238E27FC236}">
                  <a16:creationId xmlns:a16="http://schemas.microsoft.com/office/drawing/2014/main" id="{72A0922F-B847-477C-9EC8-B9032324D83C}"/>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6">
              <a:extLst>
                <a:ext uri="{FF2B5EF4-FFF2-40B4-BE49-F238E27FC236}">
                  <a16:creationId xmlns:a16="http://schemas.microsoft.com/office/drawing/2014/main" id="{FB1E7B3D-E394-4B98-B7C9-0E1F79BA7BE5}"/>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7">
              <a:extLst>
                <a:ext uri="{FF2B5EF4-FFF2-40B4-BE49-F238E27FC236}">
                  <a16:creationId xmlns:a16="http://schemas.microsoft.com/office/drawing/2014/main" id="{77DD69E4-9650-449D-89B6-F2CF09A649CB}"/>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8">
              <a:extLst>
                <a:ext uri="{FF2B5EF4-FFF2-40B4-BE49-F238E27FC236}">
                  <a16:creationId xmlns:a16="http://schemas.microsoft.com/office/drawing/2014/main" id="{730BE8FC-5C06-4975-B9E0-562C039BC679}"/>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9">
              <a:extLst>
                <a:ext uri="{FF2B5EF4-FFF2-40B4-BE49-F238E27FC236}">
                  <a16:creationId xmlns:a16="http://schemas.microsoft.com/office/drawing/2014/main" id="{4B08B8AB-FB5C-45B1-AA5C-870397891229}"/>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0">
              <a:extLst>
                <a:ext uri="{FF2B5EF4-FFF2-40B4-BE49-F238E27FC236}">
                  <a16:creationId xmlns:a16="http://schemas.microsoft.com/office/drawing/2014/main" id="{6ADDFF21-CFDC-4B42-A091-F778B5EBA66A}"/>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1">
              <a:extLst>
                <a:ext uri="{FF2B5EF4-FFF2-40B4-BE49-F238E27FC236}">
                  <a16:creationId xmlns:a16="http://schemas.microsoft.com/office/drawing/2014/main" id="{82D034A6-F308-4BD6-A920-4DB63B1FC509}"/>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2">
              <a:extLst>
                <a:ext uri="{FF2B5EF4-FFF2-40B4-BE49-F238E27FC236}">
                  <a16:creationId xmlns:a16="http://schemas.microsoft.com/office/drawing/2014/main" id="{FE4D0614-A662-4647-889A-B1B4C3B77E51}"/>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3">
              <a:extLst>
                <a:ext uri="{FF2B5EF4-FFF2-40B4-BE49-F238E27FC236}">
                  <a16:creationId xmlns:a16="http://schemas.microsoft.com/office/drawing/2014/main" id="{9C9A4BE8-09FF-489A-A68D-457E612ADEA2}"/>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4">
              <a:extLst>
                <a:ext uri="{FF2B5EF4-FFF2-40B4-BE49-F238E27FC236}">
                  <a16:creationId xmlns:a16="http://schemas.microsoft.com/office/drawing/2014/main" id="{0C1D717E-20B0-4B83-A3F9-889719963EFD}"/>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5">
              <a:extLst>
                <a:ext uri="{FF2B5EF4-FFF2-40B4-BE49-F238E27FC236}">
                  <a16:creationId xmlns:a16="http://schemas.microsoft.com/office/drawing/2014/main" id="{C52A801C-2788-4ADA-8407-106C3A4D9647}"/>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6">
              <a:extLst>
                <a:ext uri="{FF2B5EF4-FFF2-40B4-BE49-F238E27FC236}">
                  <a16:creationId xmlns:a16="http://schemas.microsoft.com/office/drawing/2014/main" id="{53322D91-8186-45D9-85F8-75FFAC489512}"/>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7">
              <a:extLst>
                <a:ext uri="{FF2B5EF4-FFF2-40B4-BE49-F238E27FC236}">
                  <a16:creationId xmlns:a16="http://schemas.microsoft.com/office/drawing/2014/main" id="{50DA5D54-FA0B-4E21-AF12-31FEE5EF4BDF}"/>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8">
              <a:extLst>
                <a:ext uri="{FF2B5EF4-FFF2-40B4-BE49-F238E27FC236}">
                  <a16:creationId xmlns:a16="http://schemas.microsoft.com/office/drawing/2014/main" id="{AE85EFD9-6EF1-4DF7-9914-22BCEF897137}"/>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9">
              <a:extLst>
                <a:ext uri="{FF2B5EF4-FFF2-40B4-BE49-F238E27FC236}">
                  <a16:creationId xmlns:a16="http://schemas.microsoft.com/office/drawing/2014/main" id="{0218DC40-C40E-4D2C-92C4-5B6EA3F54E59}"/>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0">
              <a:extLst>
                <a:ext uri="{FF2B5EF4-FFF2-40B4-BE49-F238E27FC236}">
                  <a16:creationId xmlns:a16="http://schemas.microsoft.com/office/drawing/2014/main" id="{E1CC426E-7277-4239-B97B-CED391BEC540}"/>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1">
              <a:extLst>
                <a:ext uri="{FF2B5EF4-FFF2-40B4-BE49-F238E27FC236}">
                  <a16:creationId xmlns:a16="http://schemas.microsoft.com/office/drawing/2014/main" id="{23310DE1-B9D6-441C-8636-CB799F539D37}"/>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2">
              <a:extLst>
                <a:ext uri="{FF2B5EF4-FFF2-40B4-BE49-F238E27FC236}">
                  <a16:creationId xmlns:a16="http://schemas.microsoft.com/office/drawing/2014/main" id="{A1C3D0A5-0A94-4203-B66D-E1EC69DB5049}"/>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3">
              <a:extLst>
                <a:ext uri="{FF2B5EF4-FFF2-40B4-BE49-F238E27FC236}">
                  <a16:creationId xmlns:a16="http://schemas.microsoft.com/office/drawing/2014/main" id="{A0A2B530-D172-4219-9BB1-8ED75A0DDEC0}"/>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Subtitle 2"/>
          <p:cNvSpPr>
            <a:spLocks noGrp="1"/>
          </p:cNvSpPr>
          <p:nvPr>
            <p:ph type="subTitle" idx="1"/>
          </p:nvPr>
        </p:nvSpPr>
        <p:spPr>
          <a:xfrm>
            <a:off x="629400" y="2348166"/>
            <a:ext cx="109332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0">
            <a:extLst>
              <a:ext uri="{FF2B5EF4-FFF2-40B4-BE49-F238E27FC236}">
                <a16:creationId xmlns:a16="http://schemas.microsoft.com/office/drawing/2014/main" id="{B4E7ABCD-17EE-4235-8163-4ECADE09009F}"/>
              </a:ext>
            </a:extLst>
          </p:cNvPr>
          <p:cNvSpPr>
            <a:spLocks noGrp="1"/>
          </p:cNvSpPr>
          <p:nvPr>
            <p:ph type="title"/>
          </p:nvPr>
        </p:nvSpPr>
        <p:spPr>
          <a:xfrm>
            <a:off x="629400" y="525476"/>
            <a:ext cx="10933200" cy="671722"/>
          </a:xfrm>
        </p:spPr>
        <p:txBody>
          <a:bodyPr/>
          <a:lstStyle>
            <a:lvl1pPr>
              <a:lnSpc>
                <a:spcPct val="97000"/>
              </a:lnSpc>
              <a:defRPr sz="45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15731308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_Shor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86CF2E-30D4-4188-B9BF-451018037C91}"/>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D6EB9FA-E45D-4516-AC45-47CEE3FB23ED}"/>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6" name="Freeform 5">
              <a:extLst>
                <a:ext uri="{FF2B5EF4-FFF2-40B4-BE49-F238E27FC236}">
                  <a16:creationId xmlns:a16="http://schemas.microsoft.com/office/drawing/2014/main" id="{287BE6ED-7F32-4CCA-8FF8-1E149529719E}"/>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6">
              <a:extLst>
                <a:ext uri="{FF2B5EF4-FFF2-40B4-BE49-F238E27FC236}">
                  <a16:creationId xmlns:a16="http://schemas.microsoft.com/office/drawing/2014/main" id="{A68B502D-0E9B-4E2E-8AD5-1F2F79427EB7}"/>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7">
              <a:extLst>
                <a:ext uri="{FF2B5EF4-FFF2-40B4-BE49-F238E27FC236}">
                  <a16:creationId xmlns:a16="http://schemas.microsoft.com/office/drawing/2014/main" id="{C1AC888A-67BD-4085-9D3F-A341B636CC70}"/>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8">
              <a:extLst>
                <a:ext uri="{FF2B5EF4-FFF2-40B4-BE49-F238E27FC236}">
                  <a16:creationId xmlns:a16="http://schemas.microsoft.com/office/drawing/2014/main" id="{1311BEDA-F194-4A54-BBB1-05A249166046}"/>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9">
              <a:extLst>
                <a:ext uri="{FF2B5EF4-FFF2-40B4-BE49-F238E27FC236}">
                  <a16:creationId xmlns:a16="http://schemas.microsoft.com/office/drawing/2014/main" id="{D9B389D9-08D8-4B01-8368-6F95AE460978}"/>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0">
              <a:extLst>
                <a:ext uri="{FF2B5EF4-FFF2-40B4-BE49-F238E27FC236}">
                  <a16:creationId xmlns:a16="http://schemas.microsoft.com/office/drawing/2014/main" id="{F8589F5A-7314-4A9C-8129-D4566F0CED55}"/>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1">
              <a:extLst>
                <a:ext uri="{FF2B5EF4-FFF2-40B4-BE49-F238E27FC236}">
                  <a16:creationId xmlns:a16="http://schemas.microsoft.com/office/drawing/2014/main" id="{9CA9B3FD-4BBC-4BD6-A25B-5F183B8A1756}"/>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2">
              <a:extLst>
                <a:ext uri="{FF2B5EF4-FFF2-40B4-BE49-F238E27FC236}">
                  <a16:creationId xmlns:a16="http://schemas.microsoft.com/office/drawing/2014/main" id="{C64C7089-57FC-4812-89B7-70125849C9F5}"/>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3">
              <a:extLst>
                <a:ext uri="{FF2B5EF4-FFF2-40B4-BE49-F238E27FC236}">
                  <a16:creationId xmlns:a16="http://schemas.microsoft.com/office/drawing/2014/main" id="{B7F09709-69C0-4994-949B-58A2B2B50226}"/>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4">
              <a:extLst>
                <a:ext uri="{FF2B5EF4-FFF2-40B4-BE49-F238E27FC236}">
                  <a16:creationId xmlns:a16="http://schemas.microsoft.com/office/drawing/2014/main" id="{B1856408-A62C-4160-8A05-1D8769682384}"/>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5">
              <a:extLst>
                <a:ext uri="{FF2B5EF4-FFF2-40B4-BE49-F238E27FC236}">
                  <a16:creationId xmlns:a16="http://schemas.microsoft.com/office/drawing/2014/main" id="{B5F994C5-D657-4972-AE80-DA0E15E40991}"/>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6">
              <a:extLst>
                <a:ext uri="{FF2B5EF4-FFF2-40B4-BE49-F238E27FC236}">
                  <a16:creationId xmlns:a16="http://schemas.microsoft.com/office/drawing/2014/main" id="{C7982745-5FC8-472C-940C-9AA391E850E8}"/>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7">
              <a:extLst>
                <a:ext uri="{FF2B5EF4-FFF2-40B4-BE49-F238E27FC236}">
                  <a16:creationId xmlns:a16="http://schemas.microsoft.com/office/drawing/2014/main" id="{1FF74C7B-64E0-43E5-8635-A31E81621945}"/>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8">
              <a:extLst>
                <a:ext uri="{FF2B5EF4-FFF2-40B4-BE49-F238E27FC236}">
                  <a16:creationId xmlns:a16="http://schemas.microsoft.com/office/drawing/2014/main" id="{F4ED0AF5-9102-4BD0-AF77-1FC1403CF2E8}"/>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9">
              <a:extLst>
                <a:ext uri="{FF2B5EF4-FFF2-40B4-BE49-F238E27FC236}">
                  <a16:creationId xmlns:a16="http://schemas.microsoft.com/office/drawing/2014/main" id="{E4435375-B215-4143-8160-7328AFAFB1A2}"/>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0">
              <a:extLst>
                <a:ext uri="{FF2B5EF4-FFF2-40B4-BE49-F238E27FC236}">
                  <a16:creationId xmlns:a16="http://schemas.microsoft.com/office/drawing/2014/main" id="{69B88D73-1979-4638-A4F9-E2EEE15E13A3}"/>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1">
              <a:extLst>
                <a:ext uri="{FF2B5EF4-FFF2-40B4-BE49-F238E27FC236}">
                  <a16:creationId xmlns:a16="http://schemas.microsoft.com/office/drawing/2014/main" id="{C446608F-B1D6-4F88-AB53-1DE5DA01679F}"/>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2">
              <a:extLst>
                <a:ext uri="{FF2B5EF4-FFF2-40B4-BE49-F238E27FC236}">
                  <a16:creationId xmlns:a16="http://schemas.microsoft.com/office/drawing/2014/main" id="{1B3D90AE-F59C-49E6-B27B-ABF9F12E085B}"/>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3">
              <a:extLst>
                <a:ext uri="{FF2B5EF4-FFF2-40B4-BE49-F238E27FC236}">
                  <a16:creationId xmlns:a16="http://schemas.microsoft.com/office/drawing/2014/main" id="{75C0BD98-C347-4737-9EE3-4841C8056C61}"/>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4">
              <a:extLst>
                <a:ext uri="{FF2B5EF4-FFF2-40B4-BE49-F238E27FC236}">
                  <a16:creationId xmlns:a16="http://schemas.microsoft.com/office/drawing/2014/main" id="{EAF219BB-6259-47B4-840B-59EB238F636B}"/>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5">
              <a:extLst>
                <a:ext uri="{FF2B5EF4-FFF2-40B4-BE49-F238E27FC236}">
                  <a16:creationId xmlns:a16="http://schemas.microsoft.com/office/drawing/2014/main" id="{D7EC9522-6DDF-4AA5-B29C-B6E10E6923AD}"/>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6">
              <a:extLst>
                <a:ext uri="{FF2B5EF4-FFF2-40B4-BE49-F238E27FC236}">
                  <a16:creationId xmlns:a16="http://schemas.microsoft.com/office/drawing/2014/main" id="{2292B7AF-03CF-4592-B901-B319ADAD680E}"/>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7">
              <a:extLst>
                <a:ext uri="{FF2B5EF4-FFF2-40B4-BE49-F238E27FC236}">
                  <a16:creationId xmlns:a16="http://schemas.microsoft.com/office/drawing/2014/main" id="{68C626A9-B98F-4BEA-8730-B0EF01F8B2AA}"/>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8">
              <a:extLst>
                <a:ext uri="{FF2B5EF4-FFF2-40B4-BE49-F238E27FC236}">
                  <a16:creationId xmlns:a16="http://schemas.microsoft.com/office/drawing/2014/main" id="{B4B489E4-CE2E-44F7-9C4D-0F4F9D632094}"/>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9">
              <a:extLst>
                <a:ext uri="{FF2B5EF4-FFF2-40B4-BE49-F238E27FC236}">
                  <a16:creationId xmlns:a16="http://schemas.microsoft.com/office/drawing/2014/main" id="{793F0DDA-FBA3-44DE-A90E-6E25BF9B5187}"/>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0">
              <a:extLst>
                <a:ext uri="{FF2B5EF4-FFF2-40B4-BE49-F238E27FC236}">
                  <a16:creationId xmlns:a16="http://schemas.microsoft.com/office/drawing/2014/main" id="{EB9D9DFA-6627-4036-AD8A-561A07847DCC}"/>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1">
              <a:extLst>
                <a:ext uri="{FF2B5EF4-FFF2-40B4-BE49-F238E27FC236}">
                  <a16:creationId xmlns:a16="http://schemas.microsoft.com/office/drawing/2014/main" id="{BCF9D30D-117F-4C54-BC5A-B10653A500B1}"/>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2">
              <a:extLst>
                <a:ext uri="{FF2B5EF4-FFF2-40B4-BE49-F238E27FC236}">
                  <a16:creationId xmlns:a16="http://schemas.microsoft.com/office/drawing/2014/main" id="{85D88EF9-4AE4-4450-AADA-2E6AE7B003F9}"/>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3">
              <a:extLst>
                <a:ext uri="{FF2B5EF4-FFF2-40B4-BE49-F238E27FC236}">
                  <a16:creationId xmlns:a16="http://schemas.microsoft.com/office/drawing/2014/main" id="{A5EF5BD4-FAC8-43FD-ACE3-B55939B09A41}"/>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67680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35"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lvl1pPr>
              <a:defRPr/>
            </a:lvl1pPr>
          </a:lstStyle>
          <a:p>
            <a:pPr>
              <a:defRPr/>
            </a:pPr>
            <a:fld id="{E2FB003D-3841-4D64-A7BE-11B235CE3202}" type="datetime1">
              <a:rPr lang="en-GB"/>
              <a:pPr>
                <a:defRPr/>
              </a:pPr>
              <a:t>05/12/2023</a:t>
            </a:fld>
            <a:endParaRPr lang="en-GB" dirty="0"/>
          </a:p>
        </p:txBody>
      </p:sp>
      <p:sp>
        <p:nvSpPr>
          <p:cNvPr id="36"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lvl1pPr>
              <a:defRPr/>
            </a:lvl1pPr>
          </a:lstStyle>
          <a:p>
            <a:pPr>
              <a:defRPr/>
            </a:pPr>
            <a:endParaRPr lang="en-GB"/>
          </a:p>
        </p:txBody>
      </p:sp>
      <p:sp>
        <p:nvSpPr>
          <p:cNvPr id="37"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lvl1pPr>
              <a:defRPr/>
            </a:lvl1pPr>
          </a:lstStyle>
          <a:p>
            <a:pPr>
              <a:defRPr/>
            </a:pPr>
            <a:fld id="{31B1A470-A171-44DD-9656-6D04D3EAC7C6}" type="slidenum">
              <a:rPr lang="en-GB"/>
              <a:pPr>
                <a:defRPr/>
              </a:pPr>
              <a:t>‹#›</a:t>
            </a:fld>
            <a:endParaRPr lang="en-GB" dirty="0"/>
          </a:p>
        </p:txBody>
      </p:sp>
    </p:spTree>
    <p:extLst>
      <p:ext uri="{BB962C8B-B14F-4D97-AF65-F5344CB8AC3E}">
        <p14:creationId xmlns:p14="http://schemas.microsoft.com/office/powerpoint/2010/main" val="183596604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7AF940-EA4B-46DF-A84E-096F55F4B0B9}"/>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9" name="Freeform 5">
              <a:extLst>
                <a:ext uri="{FF2B5EF4-FFF2-40B4-BE49-F238E27FC236}">
                  <a16:creationId xmlns:a16="http://schemas.microsoft.com/office/drawing/2014/main" id="{7D7689D8-5565-4ADC-B12D-58B2A026E6C9}"/>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6">
              <a:extLst>
                <a:ext uri="{FF2B5EF4-FFF2-40B4-BE49-F238E27FC236}">
                  <a16:creationId xmlns:a16="http://schemas.microsoft.com/office/drawing/2014/main" id="{B99A47BA-16AF-47CC-8D2A-F7B70D0FD07A}"/>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7">
              <a:extLst>
                <a:ext uri="{FF2B5EF4-FFF2-40B4-BE49-F238E27FC236}">
                  <a16:creationId xmlns:a16="http://schemas.microsoft.com/office/drawing/2014/main" id="{4D5D3F30-602E-4632-9CE4-1EA1B00BF02F}"/>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8">
              <a:extLst>
                <a:ext uri="{FF2B5EF4-FFF2-40B4-BE49-F238E27FC236}">
                  <a16:creationId xmlns:a16="http://schemas.microsoft.com/office/drawing/2014/main" id="{CB3646DE-A775-47E1-947F-CCCF81362107}"/>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9">
              <a:extLst>
                <a:ext uri="{FF2B5EF4-FFF2-40B4-BE49-F238E27FC236}">
                  <a16:creationId xmlns:a16="http://schemas.microsoft.com/office/drawing/2014/main" id="{2501BE7E-BCF3-4640-865A-CA5213A3F3E9}"/>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0">
              <a:extLst>
                <a:ext uri="{FF2B5EF4-FFF2-40B4-BE49-F238E27FC236}">
                  <a16:creationId xmlns:a16="http://schemas.microsoft.com/office/drawing/2014/main" id="{71A9091A-60B1-4D6B-BAA6-E15F337107A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1">
              <a:extLst>
                <a:ext uri="{FF2B5EF4-FFF2-40B4-BE49-F238E27FC236}">
                  <a16:creationId xmlns:a16="http://schemas.microsoft.com/office/drawing/2014/main" id="{CCBE2EB0-1149-42DE-95B6-63C1997FCBB3}"/>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2">
              <a:extLst>
                <a:ext uri="{FF2B5EF4-FFF2-40B4-BE49-F238E27FC236}">
                  <a16:creationId xmlns:a16="http://schemas.microsoft.com/office/drawing/2014/main" id="{3D307EB7-62B9-4A22-AFB1-B7131E713677}"/>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3">
              <a:extLst>
                <a:ext uri="{FF2B5EF4-FFF2-40B4-BE49-F238E27FC236}">
                  <a16:creationId xmlns:a16="http://schemas.microsoft.com/office/drawing/2014/main" id="{BFE46AC3-62BC-429B-84F9-0D1C3E36B608}"/>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4">
              <a:extLst>
                <a:ext uri="{FF2B5EF4-FFF2-40B4-BE49-F238E27FC236}">
                  <a16:creationId xmlns:a16="http://schemas.microsoft.com/office/drawing/2014/main" id="{E93F06A8-28C2-4926-87F2-77842B717A62}"/>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5">
              <a:extLst>
                <a:ext uri="{FF2B5EF4-FFF2-40B4-BE49-F238E27FC236}">
                  <a16:creationId xmlns:a16="http://schemas.microsoft.com/office/drawing/2014/main" id="{5CE277F3-0831-4EE5-9060-CED96359435A}"/>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6">
              <a:extLst>
                <a:ext uri="{FF2B5EF4-FFF2-40B4-BE49-F238E27FC236}">
                  <a16:creationId xmlns:a16="http://schemas.microsoft.com/office/drawing/2014/main" id="{C826FBD3-B99E-469F-BD52-BE079FBFD125}"/>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7">
              <a:extLst>
                <a:ext uri="{FF2B5EF4-FFF2-40B4-BE49-F238E27FC236}">
                  <a16:creationId xmlns:a16="http://schemas.microsoft.com/office/drawing/2014/main" id="{013FA224-C73F-4897-AF6C-7EF81EF373B4}"/>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18">
              <a:extLst>
                <a:ext uri="{FF2B5EF4-FFF2-40B4-BE49-F238E27FC236}">
                  <a16:creationId xmlns:a16="http://schemas.microsoft.com/office/drawing/2014/main" id="{DF32A338-5FAA-4B8A-9727-10B856264376}"/>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19">
              <a:extLst>
                <a:ext uri="{FF2B5EF4-FFF2-40B4-BE49-F238E27FC236}">
                  <a16:creationId xmlns:a16="http://schemas.microsoft.com/office/drawing/2014/main" id="{0AA3058F-6509-48E1-B377-F072A510B6B0}"/>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0">
              <a:extLst>
                <a:ext uri="{FF2B5EF4-FFF2-40B4-BE49-F238E27FC236}">
                  <a16:creationId xmlns:a16="http://schemas.microsoft.com/office/drawing/2014/main" id="{9E9ABE60-8C3E-40A7-8ABB-D6934D51EE63}"/>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1">
              <a:extLst>
                <a:ext uri="{FF2B5EF4-FFF2-40B4-BE49-F238E27FC236}">
                  <a16:creationId xmlns:a16="http://schemas.microsoft.com/office/drawing/2014/main" id="{1DE228D1-18FF-4326-A5A3-4B0E62107113}"/>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2">
              <a:extLst>
                <a:ext uri="{FF2B5EF4-FFF2-40B4-BE49-F238E27FC236}">
                  <a16:creationId xmlns:a16="http://schemas.microsoft.com/office/drawing/2014/main" id="{F4ACE425-3FDF-4699-9A66-0B969EAED00C}"/>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3">
              <a:extLst>
                <a:ext uri="{FF2B5EF4-FFF2-40B4-BE49-F238E27FC236}">
                  <a16:creationId xmlns:a16="http://schemas.microsoft.com/office/drawing/2014/main" id="{F886864B-A812-404F-BBD7-045C7FFFBED8}"/>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4">
              <a:extLst>
                <a:ext uri="{FF2B5EF4-FFF2-40B4-BE49-F238E27FC236}">
                  <a16:creationId xmlns:a16="http://schemas.microsoft.com/office/drawing/2014/main" id="{B2DBE391-1492-4786-9E7F-A29AA50F22B2}"/>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5">
              <a:extLst>
                <a:ext uri="{FF2B5EF4-FFF2-40B4-BE49-F238E27FC236}">
                  <a16:creationId xmlns:a16="http://schemas.microsoft.com/office/drawing/2014/main" id="{76537206-072E-469F-AED5-C0496073031B}"/>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6">
              <a:extLst>
                <a:ext uri="{FF2B5EF4-FFF2-40B4-BE49-F238E27FC236}">
                  <a16:creationId xmlns:a16="http://schemas.microsoft.com/office/drawing/2014/main" id="{F3018A24-9C9B-494F-B270-288E2131387E}"/>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7">
              <a:extLst>
                <a:ext uri="{FF2B5EF4-FFF2-40B4-BE49-F238E27FC236}">
                  <a16:creationId xmlns:a16="http://schemas.microsoft.com/office/drawing/2014/main" id="{68D13235-B54B-492B-906D-9CEEAC728A8A}"/>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28">
              <a:extLst>
                <a:ext uri="{FF2B5EF4-FFF2-40B4-BE49-F238E27FC236}">
                  <a16:creationId xmlns:a16="http://schemas.microsoft.com/office/drawing/2014/main" id="{17344A43-2D31-4198-9BA2-0E4C33150E1D}"/>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29">
              <a:extLst>
                <a:ext uri="{FF2B5EF4-FFF2-40B4-BE49-F238E27FC236}">
                  <a16:creationId xmlns:a16="http://schemas.microsoft.com/office/drawing/2014/main" id="{E4BF1315-69B2-44C7-A9E3-0FDFAE7A0175}"/>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0">
              <a:extLst>
                <a:ext uri="{FF2B5EF4-FFF2-40B4-BE49-F238E27FC236}">
                  <a16:creationId xmlns:a16="http://schemas.microsoft.com/office/drawing/2014/main" id="{EE527524-03A5-42B5-9979-814F48E47B75}"/>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1">
              <a:extLst>
                <a:ext uri="{FF2B5EF4-FFF2-40B4-BE49-F238E27FC236}">
                  <a16:creationId xmlns:a16="http://schemas.microsoft.com/office/drawing/2014/main" id="{1F4AC8EA-7464-4466-87D7-EEE4F177FC3D}"/>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6" name="Freeform 32">
              <a:extLst>
                <a:ext uri="{FF2B5EF4-FFF2-40B4-BE49-F238E27FC236}">
                  <a16:creationId xmlns:a16="http://schemas.microsoft.com/office/drawing/2014/main" id="{1952C4B5-9579-4027-AF7A-B41FC6F7EC66}"/>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7" name="Freeform 33">
              <a:extLst>
                <a:ext uri="{FF2B5EF4-FFF2-40B4-BE49-F238E27FC236}">
                  <a16:creationId xmlns:a16="http://schemas.microsoft.com/office/drawing/2014/main" id="{770C70E5-D859-483A-9925-C76BF193730E}"/>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5266899" cy="4222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lvl1pPr>
              <a:defRPr/>
            </a:lvl1pPr>
          </a:lstStyle>
          <a:p>
            <a:pPr>
              <a:defRPr/>
            </a:pPr>
            <a:fld id="{C1ECE228-0F65-4993-B298-8C04C067E505}" type="datetime1">
              <a:rPr lang="en-GB"/>
              <a:pPr>
                <a:defRPr/>
              </a:pPr>
              <a:t>05/12/2023</a:t>
            </a:fld>
            <a:endParaRPr lang="en-GB" dirty="0"/>
          </a:p>
        </p:txBody>
      </p:sp>
      <p:sp>
        <p:nvSpPr>
          <p:cNvPr id="39"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lvl1pPr>
              <a:defRPr/>
            </a:lvl1pPr>
          </a:lstStyle>
          <a:p>
            <a:pPr>
              <a:defRPr/>
            </a:pPr>
            <a:endParaRPr lang="en-GB"/>
          </a:p>
        </p:txBody>
      </p:sp>
      <p:sp>
        <p:nvSpPr>
          <p:cNvPr id="40"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lvl1pPr>
              <a:defRPr/>
            </a:lvl1pPr>
          </a:lstStyle>
          <a:p>
            <a:pPr>
              <a:defRPr/>
            </a:pPr>
            <a:fld id="{3979BFB8-8E72-444B-B7E8-8E29B05036BA}" type="slidenum">
              <a:rPr lang="en-GB"/>
              <a:pPr>
                <a:defRPr/>
              </a:pPr>
              <a:t>‹#›</a:t>
            </a:fld>
            <a:endParaRPr lang="en-GB" dirty="0"/>
          </a:p>
        </p:txBody>
      </p:sp>
    </p:spTree>
    <p:extLst>
      <p:ext uri="{BB962C8B-B14F-4D97-AF65-F5344CB8AC3E}">
        <p14:creationId xmlns:p14="http://schemas.microsoft.com/office/powerpoint/2010/main" val="38406633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_Offse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5B183A5-B9E6-4A31-9AD6-8D6FD6EC2B1F}"/>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0B14847C-519E-4B9D-BF35-87478CA825F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 name="Freeform 5">
              <a:extLst>
                <a:ext uri="{FF2B5EF4-FFF2-40B4-BE49-F238E27FC236}">
                  <a16:creationId xmlns:a16="http://schemas.microsoft.com/office/drawing/2014/main" id="{C7F217CF-2C9B-4274-AC40-0EBE1C06AA96}"/>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6">
              <a:extLst>
                <a:ext uri="{FF2B5EF4-FFF2-40B4-BE49-F238E27FC236}">
                  <a16:creationId xmlns:a16="http://schemas.microsoft.com/office/drawing/2014/main" id="{7CADEC73-E36D-4278-8AAE-BBD42A1B8D22}"/>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7">
              <a:extLst>
                <a:ext uri="{FF2B5EF4-FFF2-40B4-BE49-F238E27FC236}">
                  <a16:creationId xmlns:a16="http://schemas.microsoft.com/office/drawing/2014/main" id="{5531697F-32DE-4045-9471-8CA4E7C6F402}"/>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8">
              <a:extLst>
                <a:ext uri="{FF2B5EF4-FFF2-40B4-BE49-F238E27FC236}">
                  <a16:creationId xmlns:a16="http://schemas.microsoft.com/office/drawing/2014/main" id="{D272D3E2-F00E-4E37-A57D-7BD7DD9E4BFC}"/>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9">
              <a:extLst>
                <a:ext uri="{FF2B5EF4-FFF2-40B4-BE49-F238E27FC236}">
                  <a16:creationId xmlns:a16="http://schemas.microsoft.com/office/drawing/2014/main" id="{43BE6440-1F87-4CF9-ADC5-1B81346DFF5E}"/>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0">
              <a:extLst>
                <a:ext uri="{FF2B5EF4-FFF2-40B4-BE49-F238E27FC236}">
                  <a16:creationId xmlns:a16="http://schemas.microsoft.com/office/drawing/2014/main" id="{0F041EF0-9C4C-4D5B-8AF7-67921A934EEA}"/>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1">
              <a:extLst>
                <a:ext uri="{FF2B5EF4-FFF2-40B4-BE49-F238E27FC236}">
                  <a16:creationId xmlns:a16="http://schemas.microsoft.com/office/drawing/2014/main" id="{4788C645-7651-4D99-A7F8-B62364A67861}"/>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2">
              <a:extLst>
                <a:ext uri="{FF2B5EF4-FFF2-40B4-BE49-F238E27FC236}">
                  <a16:creationId xmlns:a16="http://schemas.microsoft.com/office/drawing/2014/main" id="{2ED0298B-17E0-4E53-ADA4-55108ADC5337}"/>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3">
              <a:extLst>
                <a:ext uri="{FF2B5EF4-FFF2-40B4-BE49-F238E27FC236}">
                  <a16:creationId xmlns:a16="http://schemas.microsoft.com/office/drawing/2014/main" id="{E75A26D2-B10F-4387-B5C2-DF67C8B8B3B0}"/>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4">
              <a:extLst>
                <a:ext uri="{FF2B5EF4-FFF2-40B4-BE49-F238E27FC236}">
                  <a16:creationId xmlns:a16="http://schemas.microsoft.com/office/drawing/2014/main" id="{581EEB0A-F955-4B2E-9420-AC0B73806F48}"/>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5">
              <a:extLst>
                <a:ext uri="{FF2B5EF4-FFF2-40B4-BE49-F238E27FC236}">
                  <a16:creationId xmlns:a16="http://schemas.microsoft.com/office/drawing/2014/main" id="{B7512778-5690-4D35-BC93-C4915285F376}"/>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6">
              <a:extLst>
                <a:ext uri="{FF2B5EF4-FFF2-40B4-BE49-F238E27FC236}">
                  <a16:creationId xmlns:a16="http://schemas.microsoft.com/office/drawing/2014/main" id="{F019B2FA-69C1-4970-8244-E8F25C7B37C8}"/>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7">
              <a:extLst>
                <a:ext uri="{FF2B5EF4-FFF2-40B4-BE49-F238E27FC236}">
                  <a16:creationId xmlns:a16="http://schemas.microsoft.com/office/drawing/2014/main" id="{3DAB6EAF-5596-40EB-8F4C-24E51664625E}"/>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8">
              <a:extLst>
                <a:ext uri="{FF2B5EF4-FFF2-40B4-BE49-F238E27FC236}">
                  <a16:creationId xmlns:a16="http://schemas.microsoft.com/office/drawing/2014/main" id="{4263779A-B59E-406B-90CC-FDBBE717BF9C}"/>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19">
              <a:extLst>
                <a:ext uri="{FF2B5EF4-FFF2-40B4-BE49-F238E27FC236}">
                  <a16:creationId xmlns:a16="http://schemas.microsoft.com/office/drawing/2014/main" id="{A2897C15-D0D5-4E51-BD05-F25086ED37CF}"/>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0">
              <a:extLst>
                <a:ext uri="{FF2B5EF4-FFF2-40B4-BE49-F238E27FC236}">
                  <a16:creationId xmlns:a16="http://schemas.microsoft.com/office/drawing/2014/main" id="{8B803712-8AB1-4F03-B3F2-DA7704079769}"/>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1">
              <a:extLst>
                <a:ext uri="{FF2B5EF4-FFF2-40B4-BE49-F238E27FC236}">
                  <a16:creationId xmlns:a16="http://schemas.microsoft.com/office/drawing/2014/main" id="{DEDD0822-289F-42DF-A0C1-4E3B238D0996}"/>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2">
              <a:extLst>
                <a:ext uri="{FF2B5EF4-FFF2-40B4-BE49-F238E27FC236}">
                  <a16:creationId xmlns:a16="http://schemas.microsoft.com/office/drawing/2014/main" id="{9E245F08-0B56-4D0E-AE08-5E16AF0959AE}"/>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3">
              <a:extLst>
                <a:ext uri="{FF2B5EF4-FFF2-40B4-BE49-F238E27FC236}">
                  <a16:creationId xmlns:a16="http://schemas.microsoft.com/office/drawing/2014/main" id="{F0C3405B-AA68-42CE-B535-4821DF9E81DD}"/>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4">
              <a:extLst>
                <a:ext uri="{FF2B5EF4-FFF2-40B4-BE49-F238E27FC236}">
                  <a16:creationId xmlns:a16="http://schemas.microsoft.com/office/drawing/2014/main" id="{210BFD39-223B-4366-9470-434BEA063EE9}"/>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5">
              <a:extLst>
                <a:ext uri="{FF2B5EF4-FFF2-40B4-BE49-F238E27FC236}">
                  <a16:creationId xmlns:a16="http://schemas.microsoft.com/office/drawing/2014/main" id="{A0C73651-482D-4B89-AEFF-5D2402473B6D}"/>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6">
              <a:extLst>
                <a:ext uri="{FF2B5EF4-FFF2-40B4-BE49-F238E27FC236}">
                  <a16:creationId xmlns:a16="http://schemas.microsoft.com/office/drawing/2014/main" id="{7B440444-3E58-4D54-9DD1-D26ECCA4DFAA}"/>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7">
              <a:extLst>
                <a:ext uri="{FF2B5EF4-FFF2-40B4-BE49-F238E27FC236}">
                  <a16:creationId xmlns:a16="http://schemas.microsoft.com/office/drawing/2014/main" id="{C9CB76A2-CA15-427C-B863-719E868F2410}"/>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8">
              <a:extLst>
                <a:ext uri="{FF2B5EF4-FFF2-40B4-BE49-F238E27FC236}">
                  <a16:creationId xmlns:a16="http://schemas.microsoft.com/office/drawing/2014/main" id="{CC9D6281-6DF4-4FC7-B815-39A1374EC90A}"/>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29">
              <a:extLst>
                <a:ext uri="{FF2B5EF4-FFF2-40B4-BE49-F238E27FC236}">
                  <a16:creationId xmlns:a16="http://schemas.microsoft.com/office/drawing/2014/main" id="{8F41F838-1CD0-4A0F-85BA-227F4FBC0CD1}"/>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0">
              <a:extLst>
                <a:ext uri="{FF2B5EF4-FFF2-40B4-BE49-F238E27FC236}">
                  <a16:creationId xmlns:a16="http://schemas.microsoft.com/office/drawing/2014/main" id="{DA8997AB-8D83-46BB-ABE4-7D12A4266E98}"/>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1">
              <a:extLst>
                <a:ext uri="{FF2B5EF4-FFF2-40B4-BE49-F238E27FC236}">
                  <a16:creationId xmlns:a16="http://schemas.microsoft.com/office/drawing/2014/main" id="{A7BFF115-E776-4E29-AF55-AA195AE01563}"/>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2">
              <a:extLst>
                <a:ext uri="{FF2B5EF4-FFF2-40B4-BE49-F238E27FC236}">
                  <a16:creationId xmlns:a16="http://schemas.microsoft.com/office/drawing/2014/main" id="{D764722E-D64E-4068-A509-79B053C2D55F}"/>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6" name="Freeform 33">
              <a:extLst>
                <a:ext uri="{FF2B5EF4-FFF2-40B4-BE49-F238E27FC236}">
                  <a16:creationId xmlns:a16="http://schemas.microsoft.com/office/drawing/2014/main" id="{919132EF-0E51-44F4-9315-B3A8C4CB2F57}"/>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71549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Date Placeholder 6">
            <a:extLst>
              <a:ext uri="{FF2B5EF4-FFF2-40B4-BE49-F238E27FC236}">
                <a16:creationId xmlns:a16="http://schemas.microsoft.com/office/drawing/2014/main" id="{676EEA72-4F33-4570-A069-758602AF0A4D}"/>
              </a:ext>
            </a:extLst>
          </p:cNvPr>
          <p:cNvSpPr>
            <a:spLocks noGrp="1"/>
          </p:cNvSpPr>
          <p:nvPr>
            <p:ph type="dt" sz="half" idx="18"/>
          </p:nvPr>
        </p:nvSpPr>
        <p:spPr/>
        <p:txBody>
          <a:bodyPr/>
          <a:lstStyle>
            <a:lvl1pPr>
              <a:defRPr/>
            </a:lvl1pPr>
          </a:lstStyle>
          <a:p>
            <a:pPr>
              <a:defRPr/>
            </a:pPr>
            <a:fld id="{1778FCB7-77CC-4CE2-A635-8A54588EEEBB}" type="datetime1">
              <a:rPr lang="en-GB"/>
              <a:pPr>
                <a:defRPr/>
              </a:pPr>
              <a:t>05/12/2023</a:t>
            </a:fld>
            <a:endParaRPr lang="en-GB" dirty="0"/>
          </a:p>
        </p:txBody>
      </p:sp>
      <p:sp>
        <p:nvSpPr>
          <p:cNvPr id="38" name="Footer Placeholder 7">
            <a:extLst>
              <a:ext uri="{FF2B5EF4-FFF2-40B4-BE49-F238E27FC236}">
                <a16:creationId xmlns:a16="http://schemas.microsoft.com/office/drawing/2014/main" id="{A8C155D4-F764-442F-932B-E6DD50AEE20B}"/>
              </a:ext>
            </a:extLst>
          </p:cNvPr>
          <p:cNvSpPr>
            <a:spLocks noGrp="1"/>
          </p:cNvSpPr>
          <p:nvPr>
            <p:ph type="ftr" sz="quarter" idx="19"/>
          </p:nvPr>
        </p:nvSpPr>
        <p:spPr/>
        <p:txBody>
          <a:bodyPr/>
          <a:lstStyle>
            <a:lvl1pPr>
              <a:defRPr/>
            </a:lvl1pPr>
          </a:lstStyle>
          <a:p>
            <a:pPr>
              <a:defRPr/>
            </a:pPr>
            <a:endParaRPr lang="en-GB"/>
          </a:p>
        </p:txBody>
      </p:sp>
      <p:sp>
        <p:nvSpPr>
          <p:cNvPr id="39" name="Slide Number Placeholder 10">
            <a:extLst>
              <a:ext uri="{FF2B5EF4-FFF2-40B4-BE49-F238E27FC236}">
                <a16:creationId xmlns:a16="http://schemas.microsoft.com/office/drawing/2014/main" id="{C5A2D9D3-99E0-41C8-B2CC-8820F1100366}"/>
              </a:ext>
            </a:extLst>
          </p:cNvPr>
          <p:cNvSpPr>
            <a:spLocks noGrp="1"/>
          </p:cNvSpPr>
          <p:nvPr>
            <p:ph type="sldNum" sz="quarter" idx="20"/>
          </p:nvPr>
        </p:nvSpPr>
        <p:spPr/>
        <p:txBody>
          <a:bodyPr/>
          <a:lstStyle>
            <a:lvl1pPr>
              <a:defRPr/>
            </a:lvl1pPr>
          </a:lstStyle>
          <a:p>
            <a:pPr>
              <a:defRPr/>
            </a:pPr>
            <a:fld id="{C50FE6EA-36AD-4139-80A1-E9AB73250766}" type="slidenum">
              <a:rPr lang="en-GB"/>
              <a:pPr>
                <a:defRPr/>
              </a:pPr>
              <a:t>‹#›</a:t>
            </a:fld>
            <a:endParaRPr lang="en-GB" dirty="0"/>
          </a:p>
        </p:txBody>
      </p:sp>
    </p:spTree>
    <p:extLst>
      <p:ext uri="{BB962C8B-B14F-4D97-AF65-F5344CB8AC3E}">
        <p14:creationId xmlns:p14="http://schemas.microsoft.com/office/powerpoint/2010/main" val="3942342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868253-C495-49AC-B8F4-51DA1B67DC3C}"/>
              </a:ext>
            </a:extLst>
          </p:cNvPr>
          <p:cNvSpPr>
            <a:spLocks noGrp="1"/>
          </p:cNvSpPr>
          <p:nvPr>
            <p:ph type="body" sz="quarter" idx="18"/>
          </p:nvPr>
        </p:nvSpPr>
        <p:spPr>
          <a:xfrm>
            <a:off x="8023247" y="535871"/>
            <a:ext cx="3538371" cy="5782518"/>
          </a:xfrm>
        </p:spPr>
        <p:txBody>
          <a:bodyPr/>
          <a:lstStyle>
            <a:lvl1pPr>
              <a:lnSpc>
                <a:spcPct val="100000"/>
              </a:lnSpc>
              <a:defRPr sz="31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040829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B91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400" y="2863858"/>
            <a:ext cx="10933200" cy="430887"/>
          </a:xfrm>
        </p:spPr>
        <p:txBody>
          <a:bodyPr>
            <a:spAutoFit/>
          </a:bodyPr>
          <a:lstStyle>
            <a:lvl1pPr marL="0" indent="0">
              <a:lnSpc>
                <a:spcPct val="100000"/>
              </a:lnSpc>
              <a:spcBef>
                <a:spcPts val="0"/>
              </a:spcBef>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itle 10">
            <a:extLst>
              <a:ext uri="{FF2B5EF4-FFF2-40B4-BE49-F238E27FC236}">
                <a16:creationId xmlns:a16="http://schemas.microsoft.com/office/drawing/2014/main" id="{D280184A-33BD-48F5-A4A2-7236A48E27E7}"/>
              </a:ext>
            </a:extLst>
          </p:cNvPr>
          <p:cNvSpPr>
            <a:spLocks noGrp="1"/>
          </p:cNvSpPr>
          <p:nvPr>
            <p:ph type="title"/>
          </p:nvPr>
        </p:nvSpPr>
        <p:spPr>
          <a:xfrm>
            <a:off x="629400" y="534989"/>
            <a:ext cx="10933200" cy="657872"/>
          </a:xfrm>
        </p:spPr>
        <p:txBody>
          <a:bodyPr/>
          <a:lstStyle>
            <a:lvl1pPr>
              <a:lnSpc>
                <a:spcPct val="95000"/>
              </a:lnSpc>
              <a:defRPr sz="4500" b="0">
                <a:solidFill>
                  <a:schemeClr val="accent4"/>
                </a:solidFill>
              </a:defRPr>
            </a:lvl1pPr>
          </a:lstStyle>
          <a:p>
            <a:r>
              <a:rPr lang="en-US"/>
              <a:t>Click to edit Master title style</a:t>
            </a:r>
            <a:endParaRPr lang="en-GB" dirty="0"/>
          </a:p>
        </p:txBody>
      </p:sp>
    </p:spTree>
    <p:extLst>
      <p:ext uri="{BB962C8B-B14F-4D97-AF65-F5344CB8AC3E}">
        <p14:creationId xmlns:p14="http://schemas.microsoft.com/office/powerpoint/2010/main" val="222197390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551E3E4-0DA9-48B9-8A09-8B0B718AEB2B}"/>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4">
            <a:extLst>
              <a:ext uri="{FF2B5EF4-FFF2-40B4-BE49-F238E27FC236}">
                <a16:creationId xmlns:a16="http://schemas.microsoft.com/office/drawing/2014/main" id="{1E8DD0ED-74BA-456C-8248-77852CDDCF00}"/>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5" name="Freeform 5">
              <a:extLst>
                <a:ext uri="{FF2B5EF4-FFF2-40B4-BE49-F238E27FC236}">
                  <a16:creationId xmlns:a16="http://schemas.microsoft.com/office/drawing/2014/main" id="{E6F334F4-5908-4FF2-8B48-900220AFDABE}"/>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6" name="Freeform 6">
              <a:extLst>
                <a:ext uri="{FF2B5EF4-FFF2-40B4-BE49-F238E27FC236}">
                  <a16:creationId xmlns:a16="http://schemas.microsoft.com/office/drawing/2014/main" id="{5B12DA99-C009-4CD5-8313-C96CDEB92C06}"/>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7">
              <a:extLst>
                <a:ext uri="{FF2B5EF4-FFF2-40B4-BE49-F238E27FC236}">
                  <a16:creationId xmlns:a16="http://schemas.microsoft.com/office/drawing/2014/main" id="{E20ABA9C-0FEB-46A1-9659-A03984CBA5CD}"/>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8">
              <a:extLst>
                <a:ext uri="{FF2B5EF4-FFF2-40B4-BE49-F238E27FC236}">
                  <a16:creationId xmlns:a16="http://schemas.microsoft.com/office/drawing/2014/main" id="{485C0FFC-DDD8-4ABF-AB59-E5DDF16D385D}"/>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9">
              <a:extLst>
                <a:ext uri="{FF2B5EF4-FFF2-40B4-BE49-F238E27FC236}">
                  <a16:creationId xmlns:a16="http://schemas.microsoft.com/office/drawing/2014/main" id="{FC08B1AE-998A-4DB2-ACCC-06663C5DC530}"/>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10">
              <a:extLst>
                <a:ext uri="{FF2B5EF4-FFF2-40B4-BE49-F238E27FC236}">
                  <a16:creationId xmlns:a16="http://schemas.microsoft.com/office/drawing/2014/main" id="{FD101EFA-7B3E-4DEF-86E1-D8731A71C5E3}"/>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1">
              <a:extLst>
                <a:ext uri="{FF2B5EF4-FFF2-40B4-BE49-F238E27FC236}">
                  <a16:creationId xmlns:a16="http://schemas.microsoft.com/office/drawing/2014/main" id="{D27CF995-F4A8-461C-BB4F-F348ACB7648F}"/>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2">
              <a:extLst>
                <a:ext uri="{FF2B5EF4-FFF2-40B4-BE49-F238E27FC236}">
                  <a16:creationId xmlns:a16="http://schemas.microsoft.com/office/drawing/2014/main" id="{CDCCF559-1AC0-4AA5-BFC4-805D751F1FEA}"/>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3">
              <a:extLst>
                <a:ext uri="{FF2B5EF4-FFF2-40B4-BE49-F238E27FC236}">
                  <a16:creationId xmlns:a16="http://schemas.microsoft.com/office/drawing/2014/main" id="{893AECB0-6EA6-4E12-ABC4-3C53AD459709}"/>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4">
              <a:extLst>
                <a:ext uri="{FF2B5EF4-FFF2-40B4-BE49-F238E27FC236}">
                  <a16:creationId xmlns:a16="http://schemas.microsoft.com/office/drawing/2014/main" id="{112862CC-D6A3-40C3-8250-2A5A769DF99C}"/>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5">
              <a:extLst>
                <a:ext uri="{FF2B5EF4-FFF2-40B4-BE49-F238E27FC236}">
                  <a16:creationId xmlns:a16="http://schemas.microsoft.com/office/drawing/2014/main" id="{C4F0BBC8-6410-495F-9C1D-015FF9D09903}"/>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6">
              <a:extLst>
                <a:ext uri="{FF2B5EF4-FFF2-40B4-BE49-F238E27FC236}">
                  <a16:creationId xmlns:a16="http://schemas.microsoft.com/office/drawing/2014/main" id="{AC1C343B-5B8F-43A8-806C-964480DDCC49}"/>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7">
              <a:extLst>
                <a:ext uri="{FF2B5EF4-FFF2-40B4-BE49-F238E27FC236}">
                  <a16:creationId xmlns:a16="http://schemas.microsoft.com/office/drawing/2014/main" id="{3DC03DD8-C6A6-4C83-8EFF-B5C62ED967C5}"/>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8">
              <a:extLst>
                <a:ext uri="{FF2B5EF4-FFF2-40B4-BE49-F238E27FC236}">
                  <a16:creationId xmlns:a16="http://schemas.microsoft.com/office/drawing/2014/main" id="{CBC1E875-6443-43BD-8A7F-5AF09132B7D6}"/>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9">
              <a:extLst>
                <a:ext uri="{FF2B5EF4-FFF2-40B4-BE49-F238E27FC236}">
                  <a16:creationId xmlns:a16="http://schemas.microsoft.com/office/drawing/2014/main" id="{8A7C2618-0420-4F7B-B100-22B0F54D9CA9}"/>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20">
              <a:extLst>
                <a:ext uri="{FF2B5EF4-FFF2-40B4-BE49-F238E27FC236}">
                  <a16:creationId xmlns:a16="http://schemas.microsoft.com/office/drawing/2014/main" id="{B04C9A5D-1577-44DD-AF08-04AC6606BC17}"/>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1">
              <a:extLst>
                <a:ext uri="{FF2B5EF4-FFF2-40B4-BE49-F238E27FC236}">
                  <a16:creationId xmlns:a16="http://schemas.microsoft.com/office/drawing/2014/main" id="{FD711181-DE74-47AA-82DC-94E550576E27}"/>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2">
              <a:extLst>
                <a:ext uri="{FF2B5EF4-FFF2-40B4-BE49-F238E27FC236}">
                  <a16:creationId xmlns:a16="http://schemas.microsoft.com/office/drawing/2014/main" id="{444AA7C3-1B6F-4E09-B521-5E1BBB23ADC9}"/>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3">
              <a:extLst>
                <a:ext uri="{FF2B5EF4-FFF2-40B4-BE49-F238E27FC236}">
                  <a16:creationId xmlns:a16="http://schemas.microsoft.com/office/drawing/2014/main" id="{03600829-4577-483B-8BF6-3863CC173E36}"/>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4">
              <a:extLst>
                <a:ext uri="{FF2B5EF4-FFF2-40B4-BE49-F238E27FC236}">
                  <a16:creationId xmlns:a16="http://schemas.microsoft.com/office/drawing/2014/main" id="{C06CB474-009E-4406-89AB-DDAADEECC1BE}"/>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5">
              <a:extLst>
                <a:ext uri="{FF2B5EF4-FFF2-40B4-BE49-F238E27FC236}">
                  <a16:creationId xmlns:a16="http://schemas.microsoft.com/office/drawing/2014/main" id="{4C636A51-162C-4942-89F9-041DCC89D525}"/>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6">
              <a:extLst>
                <a:ext uri="{FF2B5EF4-FFF2-40B4-BE49-F238E27FC236}">
                  <a16:creationId xmlns:a16="http://schemas.microsoft.com/office/drawing/2014/main" id="{B4D09B44-5920-49BE-AAEF-25B9F4574422}"/>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7">
              <a:extLst>
                <a:ext uri="{FF2B5EF4-FFF2-40B4-BE49-F238E27FC236}">
                  <a16:creationId xmlns:a16="http://schemas.microsoft.com/office/drawing/2014/main" id="{AABCA0E4-4851-4B13-B108-288D8EC93C02}"/>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8">
              <a:extLst>
                <a:ext uri="{FF2B5EF4-FFF2-40B4-BE49-F238E27FC236}">
                  <a16:creationId xmlns:a16="http://schemas.microsoft.com/office/drawing/2014/main" id="{7380815F-38BE-42D5-9076-7F0C30B60216}"/>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9">
              <a:extLst>
                <a:ext uri="{FF2B5EF4-FFF2-40B4-BE49-F238E27FC236}">
                  <a16:creationId xmlns:a16="http://schemas.microsoft.com/office/drawing/2014/main" id="{09A0867B-835B-4887-94E5-509B267B4A74}"/>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30">
              <a:extLst>
                <a:ext uri="{FF2B5EF4-FFF2-40B4-BE49-F238E27FC236}">
                  <a16:creationId xmlns:a16="http://schemas.microsoft.com/office/drawing/2014/main" id="{6122B18D-86C3-475C-AF69-B99FE842C7FC}"/>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1">
              <a:extLst>
                <a:ext uri="{FF2B5EF4-FFF2-40B4-BE49-F238E27FC236}">
                  <a16:creationId xmlns:a16="http://schemas.microsoft.com/office/drawing/2014/main" id="{068F9547-4605-4E56-836D-788F28FF9FBF}"/>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2">
              <a:extLst>
                <a:ext uri="{FF2B5EF4-FFF2-40B4-BE49-F238E27FC236}">
                  <a16:creationId xmlns:a16="http://schemas.microsoft.com/office/drawing/2014/main" id="{8E333063-4041-4F3D-8D6D-493D4387C22F}"/>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3">
              <a:extLst>
                <a:ext uri="{FF2B5EF4-FFF2-40B4-BE49-F238E27FC236}">
                  <a16:creationId xmlns:a16="http://schemas.microsoft.com/office/drawing/2014/main" id="{DA07C19C-0A50-43F7-8810-7BF835E96994}"/>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8" name="Title 37">
            <a:extLst>
              <a:ext uri="{FF2B5EF4-FFF2-40B4-BE49-F238E27FC236}">
                <a16:creationId xmlns:a16="http://schemas.microsoft.com/office/drawing/2014/main" id="{3AEBEC38-6767-4AF2-BDF7-E43F14BE98FF}"/>
              </a:ext>
            </a:extLst>
          </p:cNvPr>
          <p:cNvSpPr>
            <a:spLocks noGrp="1"/>
          </p:cNvSpPr>
          <p:nvPr>
            <p:ph type="title"/>
          </p:nvPr>
        </p:nvSpPr>
        <p:spPr>
          <a:xfrm>
            <a:off x="631100" y="537238"/>
            <a:ext cx="8197200" cy="477054"/>
          </a:xfrm>
        </p:spPr>
        <p:txBody>
          <a:bodyPr/>
          <a:lstStyle/>
          <a:p>
            <a:r>
              <a:rPr lang="en-US"/>
              <a:t>Click to edit Master title style</a:t>
            </a:r>
            <a:endParaRPr lang="en-GB"/>
          </a:p>
        </p:txBody>
      </p:sp>
      <p:sp>
        <p:nvSpPr>
          <p:cNvPr id="34" name="Date Placeholder 38">
            <a:extLst>
              <a:ext uri="{FF2B5EF4-FFF2-40B4-BE49-F238E27FC236}">
                <a16:creationId xmlns:a16="http://schemas.microsoft.com/office/drawing/2014/main" id="{C03D15FC-B283-4873-A6EE-D0F0430BBC9C}"/>
              </a:ext>
            </a:extLst>
          </p:cNvPr>
          <p:cNvSpPr>
            <a:spLocks noGrp="1"/>
          </p:cNvSpPr>
          <p:nvPr>
            <p:ph type="dt" sz="half" idx="10"/>
          </p:nvPr>
        </p:nvSpPr>
        <p:spPr/>
        <p:txBody>
          <a:bodyPr/>
          <a:lstStyle>
            <a:lvl1pPr>
              <a:defRPr/>
            </a:lvl1pPr>
          </a:lstStyle>
          <a:p>
            <a:pPr>
              <a:defRPr/>
            </a:pPr>
            <a:fld id="{ED349F80-E6F3-45F5-8F08-18F155DE3B75}" type="datetime1">
              <a:rPr lang="en-GB"/>
              <a:pPr>
                <a:defRPr/>
              </a:pPr>
              <a:t>05/12/2023</a:t>
            </a:fld>
            <a:endParaRPr lang="en-GB" dirty="0"/>
          </a:p>
        </p:txBody>
      </p:sp>
      <p:sp>
        <p:nvSpPr>
          <p:cNvPr id="35" name="Footer Placeholder 39">
            <a:extLst>
              <a:ext uri="{FF2B5EF4-FFF2-40B4-BE49-F238E27FC236}">
                <a16:creationId xmlns:a16="http://schemas.microsoft.com/office/drawing/2014/main" id="{DAF1004B-95AC-419C-8689-3A099EB80213}"/>
              </a:ext>
            </a:extLst>
          </p:cNvPr>
          <p:cNvSpPr>
            <a:spLocks noGrp="1"/>
          </p:cNvSpPr>
          <p:nvPr>
            <p:ph type="ftr" sz="quarter" idx="11"/>
          </p:nvPr>
        </p:nvSpPr>
        <p:spPr/>
        <p:txBody>
          <a:bodyPr/>
          <a:lstStyle>
            <a:lvl1pPr>
              <a:defRPr/>
            </a:lvl1pPr>
          </a:lstStyle>
          <a:p>
            <a:pPr>
              <a:defRPr/>
            </a:pPr>
            <a:endParaRPr lang="en-GB"/>
          </a:p>
        </p:txBody>
      </p:sp>
      <p:sp>
        <p:nvSpPr>
          <p:cNvPr id="36" name="Slide Number Placeholder 40">
            <a:extLst>
              <a:ext uri="{FF2B5EF4-FFF2-40B4-BE49-F238E27FC236}">
                <a16:creationId xmlns:a16="http://schemas.microsoft.com/office/drawing/2014/main" id="{D4D80AF5-FD69-473E-A692-AA72A77BEC75}"/>
              </a:ext>
            </a:extLst>
          </p:cNvPr>
          <p:cNvSpPr>
            <a:spLocks noGrp="1"/>
          </p:cNvSpPr>
          <p:nvPr>
            <p:ph type="sldNum" sz="quarter" idx="12"/>
          </p:nvPr>
        </p:nvSpPr>
        <p:spPr/>
        <p:txBody>
          <a:bodyPr/>
          <a:lstStyle>
            <a:lvl1pPr>
              <a:defRPr/>
            </a:lvl1pPr>
          </a:lstStyle>
          <a:p>
            <a:pPr>
              <a:defRPr/>
            </a:pPr>
            <a:fld id="{80E679C6-A384-4B94-998A-A7133049D408}" type="slidenum">
              <a:rPr lang="en-GB"/>
              <a:pPr>
                <a:defRPr/>
              </a:pPr>
              <a:t>‹#›</a:t>
            </a:fld>
            <a:endParaRPr lang="en-GB" dirty="0"/>
          </a:p>
        </p:txBody>
      </p:sp>
    </p:spTree>
    <p:extLst>
      <p:ext uri="{BB962C8B-B14F-4D97-AF65-F5344CB8AC3E}">
        <p14:creationId xmlns:p14="http://schemas.microsoft.com/office/powerpoint/2010/main" val="167224238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B72463-A697-4D58-B104-D14DE448A969}" type="datetime1">
              <a:rPr lang="en-GB"/>
              <a:pPr>
                <a:defRPr/>
              </a:pPr>
              <a:t>05/12/2023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51A5C2-44C2-4595-8170-47F2F541FF0B}" type="slidenum">
              <a:rPr lang="en-GB"/>
              <a:pPr>
                <a:defRPr/>
              </a:pPr>
              <a:t>‹#›</a:t>
            </a:fld>
            <a:endParaRPr lang="en-GB" dirty="0"/>
          </a:p>
        </p:txBody>
      </p:sp>
    </p:spTree>
    <p:extLst>
      <p:ext uri="{BB962C8B-B14F-4D97-AF65-F5344CB8AC3E}">
        <p14:creationId xmlns:p14="http://schemas.microsoft.com/office/powerpoint/2010/main" val="387229836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211261"/>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DC445776-6B4C-4459-B277-737C346C0F7E}"/>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 name="Freeform 5">
              <a:extLst>
                <a:ext uri="{FF2B5EF4-FFF2-40B4-BE49-F238E27FC236}">
                  <a16:creationId xmlns:a16="http://schemas.microsoft.com/office/drawing/2014/main" id="{DF2A1093-59D7-4893-8291-D971CF7D8D58}"/>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5" name="Freeform 6">
              <a:extLst>
                <a:ext uri="{FF2B5EF4-FFF2-40B4-BE49-F238E27FC236}">
                  <a16:creationId xmlns:a16="http://schemas.microsoft.com/office/drawing/2014/main" id="{180BBDC9-7D47-4399-BAEF-F6A49426D1B3}"/>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6" name="Freeform 7">
              <a:extLst>
                <a:ext uri="{FF2B5EF4-FFF2-40B4-BE49-F238E27FC236}">
                  <a16:creationId xmlns:a16="http://schemas.microsoft.com/office/drawing/2014/main" id="{0F9B1A59-573D-4DB5-AC8D-1310B353BAF6}"/>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8">
              <a:extLst>
                <a:ext uri="{FF2B5EF4-FFF2-40B4-BE49-F238E27FC236}">
                  <a16:creationId xmlns:a16="http://schemas.microsoft.com/office/drawing/2014/main" id="{EB9F6420-512C-4B3B-B424-8F03708AD185}"/>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9">
              <a:extLst>
                <a:ext uri="{FF2B5EF4-FFF2-40B4-BE49-F238E27FC236}">
                  <a16:creationId xmlns:a16="http://schemas.microsoft.com/office/drawing/2014/main" id="{627904F5-DFB4-4284-B0A6-C6006A7B3918}"/>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10">
              <a:extLst>
                <a:ext uri="{FF2B5EF4-FFF2-40B4-BE49-F238E27FC236}">
                  <a16:creationId xmlns:a16="http://schemas.microsoft.com/office/drawing/2014/main" id="{6FDDF885-A1C7-4E96-B236-E51BB9D55952}"/>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11">
              <a:extLst>
                <a:ext uri="{FF2B5EF4-FFF2-40B4-BE49-F238E27FC236}">
                  <a16:creationId xmlns:a16="http://schemas.microsoft.com/office/drawing/2014/main" id="{6911482E-592A-452D-8814-D40A84508F1C}"/>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2">
              <a:extLst>
                <a:ext uri="{FF2B5EF4-FFF2-40B4-BE49-F238E27FC236}">
                  <a16:creationId xmlns:a16="http://schemas.microsoft.com/office/drawing/2014/main" id="{613EE7A4-115E-4AA0-9365-441F0DBFB4D6}"/>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3">
              <a:extLst>
                <a:ext uri="{FF2B5EF4-FFF2-40B4-BE49-F238E27FC236}">
                  <a16:creationId xmlns:a16="http://schemas.microsoft.com/office/drawing/2014/main" id="{21D92F43-164B-4AB9-96F2-7729543263BF}"/>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4">
              <a:extLst>
                <a:ext uri="{FF2B5EF4-FFF2-40B4-BE49-F238E27FC236}">
                  <a16:creationId xmlns:a16="http://schemas.microsoft.com/office/drawing/2014/main" id="{AF089105-DFE5-4520-99CB-DCEEED23209D}"/>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5">
              <a:extLst>
                <a:ext uri="{FF2B5EF4-FFF2-40B4-BE49-F238E27FC236}">
                  <a16:creationId xmlns:a16="http://schemas.microsoft.com/office/drawing/2014/main" id="{682D6E37-B149-466F-90B3-F80B2FEEE8A3}"/>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6">
              <a:extLst>
                <a:ext uri="{FF2B5EF4-FFF2-40B4-BE49-F238E27FC236}">
                  <a16:creationId xmlns:a16="http://schemas.microsoft.com/office/drawing/2014/main" id="{FF7F6D34-F8B3-40F1-A891-FB08BB426F31}"/>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7">
              <a:extLst>
                <a:ext uri="{FF2B5EF4-FFF2-40B4-BE49-F238E27FC236}">
                  <a16:creationId xmlns:a16="http://schemas.microsoft.com/office/drawing/2014/main" id="{5EE6BFA4-B6C9-417E-BD94-25A24A6DBA04}"/>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8">
              <a:extLst>
                <a:ext uri="{FF2B5EF4-FFF2-40B4-BE49-F238E27FC236}">
                  <a16:creationId xmlns:a16="http://schemas.microsoft.com/office/drawing/2014/main" id="{3A002989-1672-4F97-95D1-CE42564537AD}"/>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9">
              <a:extLst>
                <a:ext uri="{FF2B5EF4-FFF2-40B4-BE49-F238E27FC236}">
                  <a16:creationId xmlns:a16="http://schemas.microsoft.com/office/drawing/2014/main" id="{6992A15C-9392-42CD-A64E-F50274CA88B3}"/>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20">
              <a:extLst>
                <a:ext uri="{FF2B5EF4-FFF2-40B4-BE49-F238E27FC236}">
                  <a16:creationId xmlns:a16="http://schemas.microsoft.com/office/drawing/2014/main" id="{95ABAF81-47B0-43B3-BAF0-D8B80234BDA0}"/>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21">
              <a:extLst>
                <a:ext uri="{FF2B5EF4-FFF2-40B4-BE49-F238E27FC236}">
                  <a16:creationId xmlns:a16="http://schemas.microsoft.com/office/drawing/2014/main" id="{66FE713E-1DB5-4B84-8EEF-2EDD63F3F2A2}"/>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2">
              <a:extLst>
                <a:ext uri="{FF2B5EF4-FFF2-40B4-BE49-F238E27FC236}">
                  <a16:creationId xmlns:a16="http://schemas.microsoft.com/office/drawing/2014/main" id="{493BEDF9-B48E-48CD-80C0-331B43852872}"/>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3">
              <a:extLst>
                <a:ext uri="{FF2B5EF4-FFF2-40B4-BE49-F238E27FC236}">
                  <a16:creationId xmlns:a16="http://schemas.microsoft.com/office/drawing/2014/main" id="{6A5D98D3-669F-4D2D-9B67-36F8A25045CE}"/>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4">
              <a:extLst>
                <a:ext uri="{FF2B5EF4-FFF2-40B4-BE49-F238E27FC236}">
                  <a16:creationId xmlns:a16="http://schemas.microsoft.com/office/drawing/2014/main" id="{BB5B3125-BB40-4122-BB0F-D87D502806F5}"/>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5">
              <a:extLst>
                <a:ext uri="{FF2B5EF4-FFF2-40B4-BE49-F238E27FC236}">
                  <a16:creationId xmlns:a16="http://schemas.microsoft.com/office/drawing/2014/main" id="{136A24EC-3B4D-4237-B9D1-D1D05391A4D6}"/>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6">
              <a:extLst>
                <a:ext uri="{FF2B5EF4-FFF2-40B4-BE49-F238E27FC236}">
                  <a16:creationId xmlns:a16="http://schemas.microsoft.com/office/drawing/2014/main" id="{C1262BC7-C66C-4327-8DB5-467341726C9F}"/>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7">
              <a:extLst>
                <a:ext uri="{FF2B5EF4-FFF2-40B4-BE49-F238E27FC236}">
                  <a16:creationId xmlns:a16="http://schemas.microsoft.com/office/drawing/2014/main" id="{7E12CC81-C034-4E55-9FEA-1A31D4C8D99D}"/>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8">
              <a:extLst>
                <a:ext uri="{FF2B5EF4-FFF2-40B4-BE49-F238E27FC236}">
                  <a16:creationId xmlns:a16="http://schemas.microsoft.com/office/drawing/2014/main" id="{3259192A-DF0A-4829-BB99-914485D88073}"/>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9">
              <a:extLst>
                <a:ext uri="{FF2B5EF4-FFF2-40B4-BE49-F238E27FC236}">
                  <a16:creationId xmlns:a16="http://schemas.microsoft.com/office/drawing/2014/main" id="{D86CA650-98E1-4312-A850-A0680946A4F5}"/>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30">
              <a:extLst>
                <a:ext uri="{FF2B5EF4-FFF2-40B4-BE49-F238E27FC236}">
                  <a16:creationId xmlns:a16="http://schemas.microsoft.com/office/drawing/2014/main" id="{218A32F6-2CA1-485F-A1A8-63C3FC4778A9}"/>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31">
              <a:extLst>
                <a:ext uri="{FF2B5EF4-FFF2-40B4-BE49-F238E27FC236}">
                  <a16:creationId xmlns:a16="http://schemas.microsoft.com/office/drawing/2014/main" id="{367A374B-42BE-4724-AD7D-2F0C27F1B419}"/>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2">
              <a:extLst>
                <a:ext uri="{FF2B5EF4-FFF2-40B4-BE49-F238E27FC236}">
                  <a16:creationId xmlns:a16="http://schemas.microsoft.com/office/drawing/2014/main" id="{78AEB3DF-59C1-436D-ACB4-62416ACE2D8E}"/>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3">
              <a:extLst>
                <a:ext uri="{FF2B5EF4-FFF2-40B4-BE49-F238E27FC236}">
                  <a16:creationId xmlns:a16="http://schemas.microsoft.com/office/drawing/2014/main" id="{DAF9DA9D-8450-4AEB-8720-9CEE9A9C6B8C}"/>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2" name="Title 1">
            <a:extLst>
              <a:ext uri="{FF2B5EF4-FFF2-40B4-BE49-F238E27FC236}">
                <a16:creationId xmlns:a16="http://schemas.microsoft.com/office/drawing/2014/main" id="{C5EE634D-4C9F-4FF3-B915-291C47E957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66708581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DE61-0342-0D45-95A4-32A1C6941F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A3AFD1-E319-3749-8647-F1A4AB5288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9ABFB3-0B6F-0846-B0E9-7430D491CF02}"/>
              </a:ext>
            </a:extLst>
          </p:cNvPr>
          <p:cNvSpPr>
            <a:spLocks noGrp="1"/>
          </p:cNvSpPr>
          <p:nvPr>
            <p:ph type="dt" sz="half" idx="10"/>
          </p:nvPr>
        </p:nvSpPr>
        <p:spPr/>
        <p:txBody>
          <a:bodyPr/>
          <a:lstStyle>
            <a:lvl1pPr>
              <a:defRPr/>
            </a:lvl1pPr>
          </a:lstStyle>
          <a:p>
            <a:pPr>
              <a:defRPr/>
            </a:pPr>
            <a:fld id="{351AF43D-B352-354D-96E3-D22368C34F0E}" type="datetimeFigureOut">
              <a:rPr lang="en-US"/>
              <a:pPr>
                <a:defRPr/>
              </a:pPr>
              <a:t>12/5/2023</a:t>
            </a:fld>
            <a:endParaRPr lang="en-US"/>
          </a:p>
        </p:txBody>
      </p:sp>
      <p:sp>
        <p:nvSpPr>
          <p:cNvPr id="5" name="Footer Placeholder 4">
            <a:extLst>
              <a:ext uri="{FF2B5EF4-FFF2-40B4-BE49-F238E27FC236}">
                <a16:creationId xmlns:a16="http://schemas.microsoft.com/office/drawing/2014/main" id="{9F3CB754-4DCE-EE41-BAE2-2E9BCC2E90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751B6E-1397-9841-8047-1375AED2D48A}"/>
              </a:ext>
            </a:extLst>
          </p:cNvPr>
          <p:cNvSpPr>
            <a:spLocks noGrp="1"/>
          </p:cNvSpPr>
          <p:nvPr>
            <p:ph type="sldNum" sz="quarter" idx="12"/>
          </p:nvPr>
        </p:nvSpPr>
        <p:spPr/>
        <p:txBody>
          <a:bodyPr/>
          <a:lstStyle>
            <a:lvl1pPr>
              <a:defRPr/>
            </a:lvl1pPr>
          </a:lstStyle>
          <a:p>
            <a:pPr>
              <a:defRPr/>
            </a:pPr>
            <a:fld id="{C15B0DB7-E58C-4980-97AE-75014F39AC37}" type="slidenum">
              <a:rPr lang="en-US"/>
              <a:pPr>
                <a:defRPr/>
              </a:pPr>
              <a:t>‹#›</a:t>
            </a:fld>
            <a:endParaRPr lang="en-US"/>
          </a:p>
        </p:txBody>
      </p:sp>
    </p:spTree>
    <p:extLst>
      <p:ext uri="{BB962C8B-B14F-4D97-AF65-F5344CB8AC3E}">
        <p14:creationId xmlns:p14="http://schemas.microsoft.com/office/powerpoint/2010/main" val="263365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icture">
    <p:bg>
      <p:bgPr>
        <a:solidFill>
          <a:srgbClr val="21126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6" name="Freeform 5">
              <a:extLst>
                <a:ext uri="{FF2B5EF4-FFF2-40B4-BE49-F238E27FC236}">
                  <a16:creationId xmlns:a16="http://schemas.microsoft.com/office/drawing/2014/main" id="{37E21830-3DE9-4DF6-8086-310ED8D582E2}"/>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6">
              <a:extLst>
                <a:ext uri="{FF2B5EF4-FFF2-40B4-BE49-F238E27FC236}">
                  <a16:creationId xmlns:a16="http://schemas.microsoft.com/office/drawing/2014/main" id="{058B4BFE-CB8B-4541-8EA5-C8C0D36FD639}"/>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7">
              <a:extLst>
                <a:ext uri="{FF2B5EF4-FFF2-40B4-BE49-F238E27FC236}">
                  <a16:creationId xmlns:a16="http://schemas.microsoft.com/office/drawing/2014/main" id="{60E84687-76F3-4D01-97F5-6D312DD4EFBC}"/>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8">
              <a:extLst>
                <a:ext uri="{FF2B5EF4-FFF2-40B4-BE49-F238E27FC236}">
                  <a16:creationId xmlns:a16="http://schemas.microsoft.com/office/drawing/2014/main" id="{AA59E11E-1F7A-4D37-B8CD-EB56EE58B893}"/>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9">
              <a:extLst>
                <a:ext uri="{FF2B5EF4-FFF2-40B4-BE49-F238E27FC236}">
                  <a16:creationId xmlns:a16="http://schemas.microsoft.com/office/drawing/2014/main" id="{3700EB7F-3EE4-441F-B445-80F813F933AC}"/>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0">
              <a:extLst>
                <a:ext uri="{FF2B5EF4-FFF2-40B4-BE49-F238E27FC236}">
                  <a16:creationId xmlns:a16="http://schemas.microsoft.com/office/drawing/2014/main" id="{1683D555-5927-4144-9503-1E5AD1827EC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1">
              <a:extLst>
                <a:ext uri="{FF2B5EF4-FFF2-40B4-BE49-F238E27FC236}">
                  <a16:creationId xmlns:a16="http://schemas.microsoft.com/office/drawing/2014/main" id="{9823B8A2-180A-4CE2-A51E-68B455F79487}"/>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2">
              <a:extLst>
                <a:ext uri="{FF2B5EF4-FFF2-40B4-BE49-F238E27FC236}">
                  <a16:creationId xmlns:a16="http://schemas.microsoft.com/office/drawing/2014/main" id="{2D3CA2E2-3A94-477D-89AA-DAE810C0FB78}"/>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3">
              <a:extLst>
                <a:ext uri="{FF2B5EF4-FFF2-40B4-BE49-F238E27FC236}">
                  <a16:creationId xmlns:a16="http://schemas.microsoft.com/office/drawing/2014/main" id="{89A423BF-9189-4AF6-A193-E300E9E61F22}"/>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4">
              <a:extLst>
                <a:ext uri="{FF2B5EF4-FFF2-40B4-BE49-F238E27FC236}">
                  <a16:creationId xmlns:a16="http://schemas.microsoft.com/office/drawing/2014/main" id="{347CF4F1-F9E5-4CC1-BB70-674F4940DD11}"/>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5">
              <a:extLst>
                <a:ext uri="{FF2B5EF4-FFF2-40B4-BE49-F238E27FC236}">
                  <a16:creationId xmlns:a16="http://schemas.microsoft.com/office/drawing/2014/main" id="{72A0922F-B847-477C-9EC8-B9032324D83C}"/>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6">
              <a:extLst>
                <a:ext uri="{FF2B5EF4-FFF2-40B4-BE49-F238E27FC236}">
                  <a16:creationId xmlns:a16="http://schemas.microsoft.com/office/drawing/2014/main" id="{FB1E7B3D-E394-4B98-B7C9-0E1F79BA7BE5}"/>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7">
              <a:extLst>
                <a:ext uri="{FF2B5EF4-FFF2-40B4-BE49-F238E27FC236}">
                  <a16:creationId xmlns:a16="http://schemas.microsoft.com/office/drawing/2014/main" id="{77DD69E4-9650-449D-89B6-F2CF09A649CB}"/>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8">
              <a:extLst>
                <a:ext uri="{FF2B5EF4-FFF2-40B4-BE49-F238E27FC236}">
                  <a16:creationId xmlns:a16="http://schemas.microsoft.com/office/drawing/2014/main" id="{730BE8FC-5C06-4975-B9E0-562C039BC679}"/>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9">
              <a:extLst>
                <a:ext uri="{FF2B5EF4-FFF2-40B4-BE49-F238E27FC236}">
                  <a16:creationId xmlns:a16="http://schemas.microsoft.com/office/drawing/2014/main" id="{4B08B8AB-FB5C-45B1-AA5C-870397891229}"/>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0">
              <a:extLst>
                <a:ext uri="{FF2B5EF4-FFF2-40B4-BE49-F238E27FC236}">
                  <a16:creationId xmlns:a16="http://schemas.microsoft.com/office/drawing/2014/main" id="{6ADDFF21-CFDC-4B42-A091-F778B5EBA66A}"/>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1">
              <a:extLst>
                <a:ext uri="{FF2B5EF4-FFF2-40B4-BE49-F238E27FC236}">
                  <a16:creationId xmlns:a16="http://schemas.microsoft.com/office/drawing/2014/main" id="{82D034A6-F308-4BD6-A920-4DB63B1FC509}"/>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2">
              <a:extLst>
                <a:ext uri="{FF2B5EF4-FFF2-40B4-BE49-F238E27FC236}">
                  <a16:creationId xmlns:a16="http://schemas.microsoft.com/office/drawing/2014/main" id="{FE4D0614-A662-4647-889A-B1B4C3B77E51}"/>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3">
              <a:extLst>
                <a:ext uri="{FF2B5EF4-FFF2-40B4-BE49-F238E27FC236}">
                  <a16:creationId xmlns:a16="http://schemas.microsoft.com/office/drawing/2014/main" id="{9C9A4BE8-09FF-489A-A68D-457E612ADEA2}"/>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4">
              <a:extLst>
                <a:ext uri="{FF2B5EF4-FFF2-40B4-BE49-F238E27FC236}">
                  <a16:creationId xmlns:a16="http://schemas.microsoft.com/office/drawing/2014/main" id="{0C1D717E-20B0-4B83-A3F9-889719963EFD}"/>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5">
              <a:extLst>
                <a:ext uri="{FF2B5EF4-FFF2-40B4-BE49-F238E27FC236}">
                  <a16:creationId xmlns:a16="http://schemas.microsoft.com/office/drawing/2014/main" id="{C52A801C-2788-4ADA-8407-106C3A4D9647}"/>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6">
              <a:extLst>
                <a:ext uri="{FF2B5EF4-FFF2-40B4-BE49-F238E27FC236}">
                  <a16:creationId xmlns:a16="http://schemas.microsoft.com/office/drawing/2014/main" id="{53322D91-8186-45D9-85F8-75FFAC489512}"/>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7">
              <a:extLst>
                <a:ext uri="{FF2B5EF4-FFF2-40B4-BE49-F238E27FC236}">
                  <a16:creationId xmlns:a16="http://schemas.microsoft.com/office/drawing/2014/main" id="{50DA5D54-FA0B-4E21-AF12-31FEE5EF4BDF}"/>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8">
              <a:extLst>
                <a:ext uri="{FF2B5EF4-FFF2-40B4-BE49-F238E27FC236}">
                  <a16:creationId xmlns:a16="http://schemas.microsoft.com/office/drawing/2014/main" id="{AE85EFD9-6EF1-4DF7-9914-22BCEF897137}"/>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9">
              <a:extLst>
                <a:ext uri="{FF2B5EF4-FFF2-40B4-BE49-F238E27FC236}">
                  <a16:creationId xmlns:a16="http://schemas.microsoft.com/office/drawing/2014/main" id="{0218DC40-C40E-4D2C-92C4-5B6EA3F54E59}"/>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0">
              <a:extLst>
                <a:ext uri="{FF2B5EF4-FFF2-40B4-BE49-F238E27FC236}">
                  <a16:creationId xmlns:a16="http://schemas.microsoft.com/office/drawing/2014/main" id="{E1CC426E-7277-4239-B97B-CED391BEC540}"/>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1">
              <a:extLst>
                <a:ext uri="{FF2B5EF4-FFF2-40B4-BE49-F238E27FC236}">
                  <a16:creationId xmlns:a16="http://schemas.microsoft.com/office/drawing/2014/main" id="{23310DE1-B9D6-441C-8636-CB799F539D37}"/>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2">
              <a:extLst>
                <a:ext uri="{FF2B5EF4-FFF2-40B4-BE49-F238E27FC236}">
                  <a16:creationId xmlns:a16="http://schemas.microsoft.com/office/drawing/2014/main" id="{A1C3D0A5-0A94-4203-B66D-E1EC69DB5049}"/>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6" name="Freeform 33">
              <a:extLst>
                <a:ext uri="{FF2B5EF4-FFF2-40B4-BE49-F238E27FC236}">
                  <a16:creationId xmlns:a16="http://schemas.microsoft.com/office/drawing/2014/main" id="{A0A2B530-D172-4219-9BB1-8ED75A0DDEC0}"/>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Subtitle 2"/>
          <p:cNvSpPr>
            <a:spLocks noGrp="1"/>
          </p:cNvSpPr>
          <p:nvPr>
            <p:ph type="subTitle" idx="1"/>
          </p:nvPr>
        </p:nvSpPr>
        <p:spPr>
          <a:xfrm>
            <a:off x="629400" y="2348166"/>
            <a:ext cx="58500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0">
            <a:extLst>
              <a:ext uri="{FF2B5EF4-FFF2-40B4-BE49-F238E27FC236}">
                <a16:creationId xmlns:a16="http://schemas.microsoft.com/office/drawing/2014/main" id="{B4E7ABCD-17EE-4235-8163-4ECADE09009F}"/>
              </a:ext>
            </a:extLst>
          </p:cNvPr>
          <p:cNvSpPr>
            <a:spLocks noGrp="1"/>
          </p:cNvSpPr>
          <p:nvPr>
            <p:ph type="title"/>
          </p:nvPr>
        </p:nvSpPr>
        <p:spPr>
          <a:xfrm>
            <a:off x="629400" y="525476"/>
            <a:ext cx="5850000" cy="671722"/>
          </a:xfrm>
        </p:spPr>
        <p:txBody>
          <a:bodyPr/>
          <a:lstStyle>
            <a:lvl1pPr>
              <a:lnSpc>
                <a:spcPct val="97000"/>
              </a:lnSpc>
              <a:defRPr sz="4500">
                <a:solidFill>
                  <a:schemeClr val="bg1"/>
                </a:solidFill>
              </a:defRPr>
            </a:lvl1pPr>
          </a:lstStyle>
          <a:p>
            <a:r>
              <a:rPr lang="en-US"/>
              <a:t>Click to edit Master title style</a:t>
            </a:r>
            <a:endParaRPr lang="en-GB" dirty="0"/>
          </a:p>
        </p:txBody>
      </p:sp>
      <p:sp>
        <p:nvSpPr>
          <p:cNvPr id="34" name="Picture Placeholder 3">
            <a:extLst>
              <a:ext uri="{FF2B5EF4-FFF2-40B4-BE49-F238E27FC236}">
                <a16:creationId xmlns:a16="http://schemas.microsoft.com/office/drawing/2014/main" id="{146A456C-5DF8-4C3D-A051-B75BD694F425}"/>
              </a:ext>
            </a:extLst>
          </p:cNvPr>
          <p:cNvSpPr>
            <a:spLocks noGrp="1"/>
          </p:cNvSpPr>
          <p:nvPr>
            <p:ph type="pic" sz="quarter" idx="10"/>
          </p:nvPr>
        </p:nvSpPr>
        <p:spPr>
          <a:xfrm>
            <a:off x="7105650" y="0"/>
            <a:ext cx="5086350" cy="6858000"/>
          </a:xfrm>
          <a:solidFill>
            <a:schemeClr val="bg1">
              <a:lumMod val="85000"/>
            </a:schemeClr>
          </a:solidFill>
        </p:spPr>
        <p:txBody>
          <a:bodyPr rtlCol="0">
            <a:noAutofit/>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2246680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_Blue">
    <p:bg>
      <p:bgPr>
        <a:solidFill>
          <a:srgbClr val="21126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8CF2F4-2041-4EF3-BF16-A66BFC110CDE}"/>
              </a:ext>
            </a:extLst>
          </p:cNvPr>
          <p:cNvCxnSpPr/>
          <p:nvPr userDrawn="1"/>
        </p:nvCxnSpPr>
        <p:spPr>
          <a:xfrm>
            <a:off x="631825" y="1781175"/>
            <a:ext cx="10933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57F3E11-6B39-49A2-9B6C-FB69FEACB73C}"/>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6" name="Freeform 5">
              <a:extLst>
                <a:ext uri="{FF2B5EF4-FFF2-40B4-BE49-F238E27FC236}">
                  <a16:creationId xmlns:a16="http://schemas.microsoft.com/office/drawing/2014/main" id="{767995EE-4E13-43B8-A6D0-0FA8CD0DB9A8}"/>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6">
              <a:extLst>
                <a:ext uri="{FF2B5EF4-FFF2-40B4-BE49-F238E27FC236}">
                  <a16:creationId xmlns:a16="http://schemas.microsoft.com/office/drawing/2014/main" id="{32D89EFF-E8F6-485C-8A38-DD3D74085EA3}"/>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7">
              <a:extLst>
                <a:ext uri="{FF2B5EF4-FFF2-40B4-BE49-F238E27FC236}">
                  <a16:creationId xmlns:a16="http://schemas.microsoft.com/office/drawing/2014/main" id="{9A5F1E64-5280-401B-AB17-B765711A26A5}"/>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8">
              <a:extLst>
                <a:ext uri="{FF2B5EF4-FFF2-40B4-BE49-F238E27FC236}">
                  <a16:creationId xmlns:a16="http://schemas.microsoft.com/office/drawing/2014/main" id="{DF59B36B-5CDE-4B58-AA5B-C180CA2D00EB}"/>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9">
              <a:extLst>
                <a:ext uri="{FF2B5EF4-FFF2-40B4-BE49-F238E27FC236}">
                  <a16:creationId xmlns:a16="http://schemas.microsoft.com/office/drawing/2014/main" id="{A54232CF-7D20-449D-83FC-6F7D8643F704}"/>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0">
              <a:extLst>
                <a:ext uri="{FF2B5EF4-FFF2-40B4-BE49-F238E27FC236}">
                  <a16:creationId xmlns:a16="http://schemas.microsoft.com/office/drawing/2014/main" id="{E5DB1E30-1994-4086-A2D1-BFA2333B9901}"/>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1">
              <a:extLst>
                <a:ext uri="{FF2B5EF4-FFF2-40B4-BE49-F238E27FC236}">
                  <a16:creationId xmlns:a16="http://schemas.microsoft.com/office/drawing/2014/main" id="{5320C027-0695-4647-BA49-8EC623E2FE76}"/>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2">
              <a:extLst>
                <a:ext uri="{FF2B5EF4-FFF2-40B4-BE49-F238E27FC236}">
                  <a16:creationId xmlns:a16="http://schemas.microsoft.com/office/drawing/2014/main" id="{BBC3DAC2-A372-436A-80A3-74EC2C48297E}"/>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3">
              <a:extLst>
                <a:ext uri="{FF2B5EF4-FFF2-40B4-BE49-F238E27FC236}">
                  <a16:creationId xmlns:a16="http://schemas.microsoft.com/office/drawing/2014/main" id="{DE9B83EF-CEFF-4773-A1F7-B1CED056271D}"/>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4">
              <a:extLst>
                <a:ext uri="{FF2B5EF4-FFF2-40B4-BE49-F238E27FC236}">
                  <a16:creationId xmlns:a16="http://schemas.microsoft.com/office/drawing/2014/main" id="{0C18815E-755B-4F14-BE7B-8BC95B61480F}"/>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5">
              <a:extLst>
                <a:ext uri="{FF2B5EF4-FFF2-40B4-BE49-F238E27FC236}">
                  <a16:creationId xmlns:a16="http://schemas.microsoft.com/office/drawing/2014/main" id="{7DA0B529-1EEF-49FF-8595-C7364729DFBC}"/>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6">
              <a:extLst>
                <a:ext uri="{FF2B5EF4-FFF2-40B4-BE49-F238E27FC236}">
                  <a16:creationId xmlns:a16="http://schemas.microsoft.com/office/drawing/2014/main" id="{DD00C9C2-8E84-446F-8232-8A806175108F}"/>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7">
              <a:extLst>
                <a:ext uri="{FF2B5EF4-FFF2-40B4-BE49-F238E27FC236}">
                  <a16:creationId xmlns:a16="http://schemas.microsoft.com/office/drawing/2014/main" id="{A030F1DC-D02B-489C-A713-9B3DB10E5823}"/>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8">
              <a:extLst>
                <a:ext uri="{FF2B5EF4-FFF2-40B4-BE49-F238E27FC236}">
                  <a16:creationId xmlns:a16="http://schemas.microsoft.com/office/drawing/2014/main" id="{E71A459A-2154-4FC8-992F-43ECE142069C}"/>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9">
              <a:extLst>
                <a:ext uri="{FF2B5EF4-FFF2-40B4-BE49-F238E27FC236}">
                  <a16:creationId xmlns:a16="http://schemas.microsoft.com/office/drawing/2014/main" id="{02625F9C-D5CC-42C8-B220-D4959EAB94A6}"/>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0">
              <a:extLst>
                <a:ext uri="{FF2B5EF4-FFF2-40B4-BE49-F238E27FC236}">
                  <a16:creationId xmlns:a16="http://schemas.microsoft.com/office/drawing/2014/main" id="{6EA30DAB-B5EB-4BD8-835E-0AE77DDBACE8}"/>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1">
              <a:extLst>
                <a:ext uri="{FF2B5EF4-FFF2-40B4-BE49-F238E27FC236}">
                  <a16:creationId xmlns:a16="http://schemas.microsoft.com/office/drawing/2014/main" id="{2E11787B-F997-40F1-92F4-7C4C83715740}"/>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2">
              <a:extLst>
                <a:ext uri="{FF2B5EF4-FFF2-40B4-BE49-F238E27FC236}">
                  <a16:creationId xmlns:a16="http://schemas.microsoft.com/office/drawing/2014/main" id="{106FF879-A35F-4018-86CC-7B4F9D997D80}"/>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3">
              <a:extLst>
                <a:ext uri="{FF2B5EF4-FFF2-40B4-BE49-F238E27FC236}">
                  <a16:creationId xmlns:a16="http://schemas.microsoft.com/office/drawing/2014/main" id="{F3586BF8-7A83-46BE-A3D6-90FC1DCB6275}"/>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4">
              <a:extLst>
                <a:ext uri="{FF2B5EF4-FFF2-40B4-BE49-F238E27FC236}">
                  <a16:creationId xmlns:a16="http://schemas.microsoft.com/office/drawing/2014/main" id="{C5830734-63E9-4C01-94D0-9CF0F9E880CE}"/>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5">
              <a:extLst>
                <a:ext uri="{FF2B5EF4-FFF2-40B4-BE49-F238E27FC236}">
                  <a16:creationId xmlns:a16="http://schemas.microsoft.com/office/drawing/2014/main" id="{663A8B47-9371-4B30-B7FE-22F71AFCF008}"/>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6">
              <a:extLst>
                <a:ext uri="{FF2B5EF4-FFF2-40B4-BE49-F238E27FC236}">
                  <a16:creationId xmlns:a16="http://schemas.microsoft.com/office/drawing/2014/main" id="{FDB9C820-B72E-41E0-B66A-6084A957E0AB}"/>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7">
              <a:extLst>
                <a:ext uri="{FF2B5EF4-FFF2-40B4-BE49-F238E27FC236}">
                  <a16:creationId xmlns:a16="http://schemas.microsoft.com/office/drawing/2014/main" id="{9ABC148A-9D95-4C22-A38D-C4521D156BFF}"/>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8">
              <a:extLst>
                <a:ext uri="{FF2B5EF4-FFF2-40B4-BE49-F238E27FC236}">
                  <a16:creationId xmlns:a16="http://schemas.microsoft.com/office/drawing/2014/main" id="{C58BC391-ED81-404F-A3EE-38816C44C0A1}"/>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9">
              <a:extLst>
                <a:ext uri="{FF2B5EF4-FFF2-40B4-BE49-F238E27FC236}">
                  <a16:creationId xmlns:a16="http://schemas.microsoft.com/office/drawing/2014/main" id="{39492D30-9864-4F86-82EC-A6548F7F1C71}"/>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0">
              <a:extLst>
                <a:ext uri="{FF2B5EF4-FFF2-40B4-BE49-F238E27FC236}">
                  <a16:creationId xmlns:a16="http://schemas.microsoft.com/office/drawing/2014/main" id="{7D45B4BB-189B-4D5D-97BF-18EB0E70AF70}"/>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1">
              <a:extLst>
                <a:ext uri="{FF2B5EF4-FFF2-40B4-BE49-F238E27FC236}">
                  <a16:creationId xmlns:a16="http://schemas.microsoft.com/office/drawing/2014/main" id="{84649DD9-5304-4A5B-B476-3F4829BC8D3A}"/>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2">
              <a:extLst>
                <a:ext uri="{FF2B5EF4-FFF2-40B4-BE49-F238E27FC236}">
                  <a16:creationId xmlns:a16="http://schemas.microsoft.com/office/drawing/2014/main" id="{51A27D91-FACB-4F8F-BB08-58EE32BF2F6F}"/>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3">
              <a:extLst>
                <a:ext uri="{FF2B5EF4-FFF2-40B4-BE49-F238E27FC236}">
                  <a16:creationId xmlns:a16="http://schemas.microsoft.com/office/drawing/2014/main" id="{B73BAC6A-B829-4086-B3CD-CAC610E08DC5}"/>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35"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lvl1pPr>
              <a:defRPr smtClean="0">
                <a:solidFill>
                  <a:schemeClr val="bg1"/>
                </a:solidFill>
              </a:defRPr>
            </a:lvl1pPr>
          </a:lstStyle>
          <a:p>
            <a:pPr>
              <a:defRPr/>
            </a:pPr>
            <a:fld id="{1BFBE4FB-FDB5-40D2-9853-BB43EC40C21D}" type="datetime1">
              <a:rPr lang="en-GB"/>
              <a:pPr>
                <a:defRPr/>
              </a:pPr>
              <a:t>05/12/2023</a:t>
            </a:fld>
            <a:endParaRPr lang="en-GB" dirty="0"/>
          </a:p>
        </p:txBody>
      </p:sp>
      <p:sp>
        <p:nvSpPr>
          <p:cNvPr id="36"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lvl1pPr>
              <a:defRPr dirty="0">
                <a:solidFill>
                  <a:schemeClr val="bg1"/>
                </a:solidFill>
              </a:defRPr>
            </a:lvl1pPr>
          </a:lstStyle>
          <a:p>
            <a:pPr>
              <a:defRPr/>
            </a:pPr>
            <a:endParaRPr lang="en-GB"/>
          </a:p>
        </p:txBody>
      </p:sp>
      <p:sp>
        <p:nvSpPr>
          <p:cNvPr id="37"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lvl1pPr>
              <a:defRPr smtClean="0">
                <a:solidFill>
                  <a:schemeClr val="bg1"/>
                </a:solidFill>
              </a:defRPr>
            </a:lvl1pPr>
          </a:lstStyle>
          <a:p>
            <a:pPr>
              <a:defRPr/>
            </a:pPr>
            <a:fld id="{D82393D9-F2C4-4821-8000-E5EF4DC537A7}" type="slidenum">
              <a:rPr lang="en-GB"/>
              <a:pPr>
                <a:defRPr/>
              </a:pPr>
              <a:t>‹#›</a:t>
            </a:fld>
            <a:endParaRPr lang="en-GB" dirty="0"/>
          </a:p>
        </p:txBody>
      </p:sp>
    </p:spTree>
    <p:extLst>
      <p:ext uri="{BB962C8B-B14F-4D97-AF65-F5344CB8AC3E}">
        <p14:creationId xmlns:p14="http://schemas.microsoft.com/office/powerpoint/2010/main" val="7781192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_Blue">
    <p:bg>
      <p:bgPr>
        <a:solidFill>
          <a:srgbClr val="21126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7AF940-EA4B-46DF-A84E-096F55F4B0B9}"/>
              </a:ext>
            </a:extLst>
          </p:cNvPr>
          <p:cNvCxnSpPr/>
          <p:nvPr userDrawn="1"/>
        </p:nvCxnSpPr>
        <p:spPr>
          <a:xfrm>
            <a:off x="631825" y="1781175"/>
            <a:ext cx="10933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327240C-04AD-4316-B6F8-DD7FA86265D3}"/>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6" name="Freeform 5">
              <a:extLst>
                <a:ext uri="{FF2B5EF4-FFF2-40B4-BE49-F238E27FC236}">
                  <a16:creationId xmlns:a16="http://schemas.microsoft.com/office/drawing/2014/main" id="{AE306819-0E59-4E98-8D80-5CECFEAA5A76}"/>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6">
              <a:extLst>
                <a:ext uri="{FF2B5EF4-FFF2-40B4-BE49-F238E27FC236}">
                  <a16:creationId xmlns:a16="http://schemas.microsoft.com/office/drawing/2014/main" id="{CCA5D789-364B-4CED-9D44-20353A0DDF1E}"/>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7">
              <a:extLst>
                <a:ext uri="{FF2B5EF4-FFF2-40B4-BE49-F238E27FC236}">
                  <a16:creationId xmlns:a16="http://schemas.microsoft.com/office/drawing/2014/main" id="{6A4AC01A-FB58-4E66-9C07-21E5A7F9B61E}"/>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8">
              <a:extLst>
                <a:ext uri="{FF2B5EF4-FFF2-40B4-BE49-F238E27FC236}">
                  <a16:creationId xmlns:a16="http://schemas.microsoft.com/office/drawing/2014/main" id="{BA9A3C2B-7B4E-44CF-919F-E837433D659D}"/>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9">
              <a:extLst>
                <a:ext uri="{FF2B5EF4-FFF2-40B4-BE49-F238E27FC236}">
                  <a16:creationId xmlns:a16="http://schemas.microsoft.com/office/drawing/2014/main" id="{1679A83F-BD27-4A75-9E9C-1BB5450F6A3F}"/>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0">
              <a:extLst>
                <a:ext uri="{FF2B5EF4-FFF2-40B4-BE49-F238E27FC236}">
                  <a16:creationId xmlns:a16="http://schemas.microsoft.com/office/drawing/2014/main" id="{669C23D1-0D1B-4324-939C-14A644A633A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1">
              <a:extLst>
                <a:ext uri="{FF2B5EF4-FFF2-40B4-BE49-F238E27FC236}">
                  <a16:creationId xmlns:a16="http://schemas.microsoft.com/office/drawing/2014/main" id="{4BDCD156-6FF0-440F-9154-B9C99CEF029A}"/>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2">
              <a:extLst>
                <a:ext uri="{FF2B5EF4-FFF2-40B4-BE49-F238E27FC236}">
                  <a16:creationId xmlns:a16="http://schemas.microsoft.com/office/drawing/2014/main" id="{E4D552C7-904F-4D0A-98A4-8527C27E10FC}"/>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3">
              <a:extLst>
                <a:ext uri="{FF2B5EF4-FFF2-40B4-BE49-F238E27FC236}">
                  <a16:creationId xmlns:a16="http://schemas.microsoft.com/office/drawing/2014/main" id="{958957F8-CF99-42AB-ADEE-FC0F929C25C0}"/>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4">
              <a:extLst>
                <a:ext uri="{FF2B5EF4-FFF2-40B4-BE49-F238E27FC236}">
                  <a16:creationId xmlns:a16="http://schemas.microsoft.com/office/drawing/2014/main" id="{26493861-6D19-4FD4-93AC-1DB625BC8356}"/>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5">
              <a:extLst>
                <a:ext uri="{FF2B5EF4-FFF2-40B4-BE49-F238E27FC236}">
                  <a16:creationId xmlns:a16="http://schemas.microsoft.com/office/drawing/2014/main" id="{D882A10E-B2F0-4105-9D8A-D55970D7DFA5}"/>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6">
              <a:extLst>
                <a:ext uri="{FF2B5EF4-FFF2-40B4-BE49-F238E27FC236}">
                  <a16:creationId xmlns:a16="http://schemas.microsoft.com/office/drawing/2014/main" id="{5BFE5342-6C52-4589-AFBE-BCCE59A613FC}"/>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7">
              <a:extLst>
                <a:ext uri="{FF2B5EF4-FFF2-40B4-BE49-F238E27FC236}">
                  <a16:creationId xmlns:a16="http://schemas.microsoft.com/office/drawing/2014/main" id="{CB6D4370-70C1-4D51-A3C3-F1618367FA3D}"/>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8">
              <a:extLst>
                <a:ext uri="{FF2B5EF4-FFF2-40B4-BE49-F238E27FC236}">
                  <a16:creationId xmlns:a16="http://schemas.microsoft.com/office/drawing/2014/main" id="{CEC7F975-E66B-4846-AD6E-3ADCD52BE33E}"/>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9">
              <a:extLst>
                <a:ext uri="{FF2B5EF4-FFF2-40B4-BE49-F238E27FC236}">
                  <a16:creationId xmlns:a16="http://schemas.microsoft.com/office/drawing/2014/main" id="{E98B803C-18AA-40EC-B2A2-75F4E327906A}"/>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0">
              <a:extLst>
                <a:ext uri="{FF2B5EF4-FFF2-40B4-BE49-F238E27FC236}">
                  <a16:creationId xmlns:a16="http://schemas.microsoft.com/office/drawing/2014/main" id="{DF1B098F-D075-4A62-8B6E-526902C4660A}"/>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1">
              <a:extLst>
                <a:ext uri="{FF2B5EF4-FFF2-40B4-BE49-F238E27FC236}">
                  <a16:creationId xmlns:a16="http://schemas.microsoft.com/office/drawing/2014/main" id="{CB026395-4D59-498D-BB67-D7B6EC4FD794}"/>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2">
              <a:extLst>
                <a:ext uri="{FF2B5EF4-FFF2-40B4-BE49-F238E27FC236}">
                  <a16:creationId xmlns:a16="http://schemas.microsoft.com/office/drawing/2014/main" id="{C7219A3B-7634-438B-A9B3-4F2570C20F55}"/>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3">
              <a:extLst>
                <a:ext uri="{FF2B5EF4-FFF2-40B4-BE49-F238E27FC236}">
                  <a16:creationId xmlns:a16="http://schemas.microsoft.com/office/drawing/2014/main" id="{4B91916C-7F69-4FAC-A0B0-16E08779A9E8}"/>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4">
              <a:extLst>
                <a:ext uri="{FF2B5EF4-FFF2-40B4-BE49-F238E27FC236}">
                  <a16:creationId xmlns:a16="http://schemas.microsoft.com/office/drawing/2014/main" id="{3A714D09-C2B7-4A94-A92E-F03EF5882DBC}"/>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5">
              <a:extLst>
                <a:ext uri="{FF2B5EF4-FFF2-40B4-BE49-F238E27FC236}">
                  <a16:creationId xmlns:a16="http://schemas.microsoft.com/office/drawing/2014/main" id="{E7836FEA-92BE-4B54-BCEE-59570EDDF77D}"/>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6">
              <a:extLst>
                <a:ext uri="{FF2B5EF4-FFF2-40B4-BE49-F238E27FC236}">
                  <a16:creationId xmlns:a16="http://schemas.microsoft.com/office/drawing/2014/main" id="{98C6F641-0A9D-4C8B-A1F3-2EF6562115BF}"/>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7">
              <a:extLst>
                <a:ext uri="{FF2B5EF4-FFF2-40B4-BE49-F238E27FC236}">
                  <a16:creationId xmlns:a16="http://schemas.microsoft.com/office/drawing/2014/main" id="{8F4D20A4-1A8E-4914-844B-05A6AFB13DE4}"/>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8">
              <a:extLst>
                <a:ext uri="{FF2B5EF4-FFF2-40B4-BE49-F238E27FC236}">
                  <a16:creationId xmlns:a16="http://schemas.microsoft.com/office/drawing/2014/main" id="{3661E0E8-5795-4C25-852B-35C72D57CBCA}"/>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9">
              <a:extLst>
                <a:ext uri="{FF2B5EF4-FFF2-40B4-BE49-F238E27FC236}">
                  <a16:creationId xmlns:a16="http://schemas.microsoft.com/office/drawing/2014/main" id="{3E51E178-C2F5-441C-9623-EC96DD30967B}"/>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0">
              <a:extLst>
                <a:ext uri="{FF2B5EF4-FFF2-40B4-BE49-F238E27FC236}">
                  <a16:creationId xmlns:a16="http://schemas.microsoft.com/office/drawing/2014/main" id="{BD63AFDD-82D0-4F72-862C-B6E1BD8A0620}"/>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1">
              <a:extLst>
                <a:ext uri="{FF2B5EF4-FFF2-40B4-BE49-F238E27FC236}">
                  <a16:creationId xmlns:a16="http://schemas.microsoft.com/office/drawing/2014/main" id="{619E26CC-5C12-492C-BAFC-9BFE3DADE038}"/>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2">
              <a:extLst>
                <a:ext uri="{FF2B5EF4-FFF2-40B4-BE49-F238E27FC236}">
                  <a16:creationId xmlns:a16="http://schemas.microsoft.com/office/drawing/2014/main" id="{22CCEDC9-A16E-4F2D-BDD9-3E8C64708B7D}"/>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3">
              <a:extLst>
                <a:ext uri="{FF2B5EF4-FFF2-40B4-BE49-F238E27FC236}">
                  <a16:creationId xmlns:a16="http://schemas.microsoft.com/office/drawing/2014/main" id="{69E653E1-3BBB-444B-8B03-09D913109CCF}"/>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36"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lvl1pPr>
              <a:defRPr smtClean="0">
                <a:solidFill>
                  <a:schemeClr val="bg1"/>
                </a:solidFill>
              </a:defRPr>
            </a:lvl1pPr>
          </a:lstStyle>
          <a:p>
            <a:pPr>
              <a:defRPr/>
            </a:pPr>
            <a:fld id="{1AD03577-316E-4B41-84B7-25FFAEFD1250}" type="datetime1">
              <a:rPr lang="en-GB"/>
              <a:pPr>
                <a:defRPr/>
              </a:pPr>
              <a:t>05/12/2023</a:t>
            </a:fld>
            <a:endParaRPr lang="en-GB" dirty="0"/>
          </a:p>
        </p:txBody>
      </p:sp>
      <p:sp>
        <p:nvSpPr>
          <p:cNvPr id="37"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lvl1pPr>
              <a:defRPr dirty="0">
                <a:solidFill>
                  <a:schemeClr val="bg1"/>
                </a:solidFill>
              </a:defRPr>
            </a:lvl1pPr>
          </a:lstStyle>
          <a:p>
            <a:pPr>
              <a:defRPr/>
            </a:pPr>
            <a:endParaRPr lang="en-GB"/>
          </a:p>
        </p:txBody>
      </p:sp>
      <p:sp>
        <p:nvSpPr>
          <p:cNvPr id="38"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lvl1pPr>
              <a:defRPr smtClean="0">
                <a:solidFill>
                  <a:schemeClr val="bg1"/>
                </a:solidFill>
              </a:defRPr>
            </a:lvl1pPr>
          </a:lstStyle>
          <a:p>
            <a:pPr>
              <a:defRPr/>
            </a:pPr>
            <a:fld id="{01B8972F-D3AB-46FB-9FCE-CB02B7D40327}" type="slidenum">
              <a:rPr lang="en-GB"/>
              <a:pPr>
                <a:defRPr/>
              </a:pPr>
              <a:t>‹#›</a:t>
            </a:fld>
            <a:endParaRPr lang="en-GB" dirty="0"/>
          </a:p>
        </p:txBody>
      </p:sp>
    </p:spTree>
    <p:extLst>
      <p:ext uri="{BB962C8B-B14F-4D97-AF65-F5344CB8AC3E}">
        <p14:creationId xmlns:p14="http://schemas.microsoft.com/office/powerpoint/2010/main" val="76158970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_Short_Blue">
    <p:bg>
      <p:bgPr>
        <a:solidFill>
          <a:srgbClr val="21126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86CF2E-30D4-4188-B9BF-451018037C91}"/>
              </a:ext>
            </a:extLst>
          </p:cNvPr>
          <p:cNvCxnSpPr/>
          <p:nvPr userDrawn="1"/>
        </p:nvCxnSpPr>
        <p:spPr>
          <a:xfrm>
            <a:off x="631825" y="1781175"/>
            <a:ext cx="10933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B7E424-9259-4F2A-89CE-95315FC6779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6" name="Freeform 5">
              <a:extLst>
                <a:ext uri="{FF2B5EF4-FFF2-40B4-BE49-F238E27FC236}">
                  <a16:creationId xmlns:a16="http://schemas.microsoft.com/office/drawing/2014/main" id="{685F9DFF-EF0E-482B-8D3E-4AFA1F671047}"/>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6">
              <a:extLst>
                <a:ext uri="{FF2B5EF4-FFF2-40B4-BE49-F238E27FC236}">
                  <a16:creationId xmlns:a16="http://schemas.microsoft.com/office/drawing/2014/main" id="{925C10BD-0EAD-4D75-B0D5-74825A8322A7}"/>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7">
              <a:extLst>
                <a:ext uri="{FF2B5EF4-FFF2-40B4-BE49-F238E27FC236}">
                  <a16:creationId xmlns:a16="http://schemas.microsoft.com/office/drawing/2014/main" id="{0CA78446-E723-4A41-94F7-0D96482EE52B}"/>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8">
              <a:extLst>
                <a:ext uri="{FF2B5EF4-FFF2-40B4-BE49-F238E27FC236}">
                  <a16:creationId xmlns:a16="http://schemas.microsoft.com/office/drawing/2014/main" id="{A499128E-91D5-4ECC-8F5F-F9982FB95CB7}"/>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9">
              <a:extLst>
                <a:ext uri="{FF2B5EF4-FFF2-40B4-BE49-F238E27FC236}">
                  <a16:creationId xmlns:a16="http://schemas.microsoft.com/office/drawing/2014/main" id="{4BC5C863-9D27-43F6-A5D8-E5F32C79CCDD}"/>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0">
              <a:extLst>
                <a:ext uri="{FF2B5EF4-FFF2-40B4-BE49-F238E27FC236}">
                  <a16:creationId xmlns:a16="http://schemas.microsoft.com/office/drawing/2014/main" id="{332FA534-F12E-4530-9A17-0CB9B0C97732}"/>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1">
              <a:extLst>
                <a:ext uri="{FF2B5EF4-FFF2-40B4-BE49-F238E27FC236}">
                  <a16:creationId xmlns:a16="http://schemas.microsoft.com/office/drawing/2014/main" id="{E46DCD70-FC8B-4674-A87E-B36E0303E62D}"/>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2">
              <a:extLst>
                <a:ext uri="{FF2B5EF4-FFF2-40B4-BE49-F238E27FC236}">
                  <a16:creationId xmlns:a16="http://schemas.microsoft.com/office/drawing/2014/main" id="{2D1DB8E7-2B17-48CC-AC5E-443C2221C528}"/>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3">
              <a:extLst>
                <a:ext uri="{FF2B5EF4-FFF2-40B4-BE49-F238E27FC236}">
                  <a16:creationId xmlns:a16="http://schemas.microsoft.com/office/drawing/2014/main" id="{85F5A9FA-E857-4B1F-9683-01E4EDDC11B0}"/>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4">
              <a:extLst>
                <a:ext uri="{FF2B5EF4-FFF2-40B4-BE49-F238E27FC236}">
                  <a16:creationId xmlns:a16="http://schemas.microsoft.com/office/drawing/2014/main" id="{1B58F378-807D-4515-AA4F-A3CEF9864C54}"/>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5">
              <a:extLst>
                <a:ext uri="{FF2B5EF4-FFF2-40B4-BE49-F238E27FC236}">
                  <a16:creationId xmlns:a16="http://schemas.microsoft.com/office/drawing/2014/main" id="{076350ED-058C-44DE-B341-0508B47B2DBD}"/>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6">
              <a:extLst>
                <a:ext uri="{FF2B5EF4-FFF2-40B4-BE49-F238E27FC236}">
                  <a16:creationId xmlns:a16="http://schemas.microsoft.com/office/drawing/2014/main" id="{2F66AA4D-5A3E-4841-A786-073D3E2E74D8}"/>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7">
              <a:extLst>
                <a:ext uri="{FF2B5EF4-FFF2-40B4-BE49-F238E27FC236}">
                  <a16:creationId xmlns:a16="http://schemas.microsoft.com/office/drawing/2014/main" id="{7FB5DE5B-91F2-463B-9E68-510CB1F9ED04}"/>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8">
              <a:extLst>
                <a:ext uri="{FF2B5EF4-FFF2-40B4-BE49-F238E27FC236}">
                  <a16:creationId xmlns:a16="http://schemas.microsoft.com/office/drawing/2014/main" id="{F4A83F2C-D492-4750-820C-F0E64BE7AD6E}"/>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9">
              <a:extLst>
                <a:ext uri="{FF2B5EF4-FFF2-40B4-BE49-F238E27FC236}">
                  <a16:creationId xmlns:a16="http://schemas.microsoft.com/office/drawing/2014/main" id="{66B1FA4E-C556-4754-A1CF-A035473138D1}"/>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0">
              <a:extLst>
                <a:ext uri="{FF2B5EF4-FFF2-40B4-BE49-F238E27FC236}">
                  <a16:creationId xmlns:a16="http://schemas.microsoft.com/office/drawing/2014/main" id="{56FB79F2-16E8-4D01-9D95-6187771C5BD7}"/>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1">
              <a:extLst>
                <a:ext uri="{FF2B5EF4-FFF2-40B4-BE49-F238E27FC236}">
                  <a16:creationId xmlns:a16="http://schemas.microsoft.com/office/drawing/2014/main" id="{A454E50F-7725-40DB-804F-8FBC3035A5B6}"/>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2">
              <a:extLst>
                <a:ext uri="{FF2B5EF4-FFF2-40B4-BE49-F238E27FC236}">
                  <a16:creationId xmlns:a16="http://schemas.microsoft.com/office/drawing/2014/main" id="{16735E01-DA96-446C-8551-619B9D4A42FE}"/>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3">
              <a:extLst>
                <a:ext uri="{FF2B5EF4-FFF2-40B4-BE49-F238E27FC236}">
                  <a16:creationId xmlns:a16="http://schemas.microsoft.com/office/drawing/2014/main" id="{2E10E4E7-FF86-4596-8B8A-39D70575F4CC}"/>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4">
              <a:extLst>
                <a:ext uri="{FF2B5EF4-FFF2-40B4-BE49-F238E27FC236}">
                  <a16:creationId xmlns:a16="http://schemas.microsoft.com/office/drawing/2014/main" id="{CC1FE77D-84F3-45F7-9088-6A17C0822D9F}"/>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5">
              <a:extLst>
                <a:ext uri="{FF2B5EF4-FFF2-40B4-BE49-F238E27FC236}">
                  <a16:creationId xmlns:a16="http://schemas.microsoft.com/office/drawing/2014/main" id="{029BCF68-FC9B-4141-A2F7-43DE1039F2CE}"/>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6">
              <a:extLst>
                <a:ext uri="{FF2B5EF4-FFF2-40B4-BE49-F238E27FC236}">
                  <a16:creationId xmlns:a16="http://schemas.microsoft.com/office/drawing/2014/main" id="{800A7F72-7211-4830-8A76-1D7633550AE2}"/>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7">
              <a:extLst>
                <a:ext uri="{FF2B5EF4-FFF2-40B4-BE49-F238E27FC236}">
                  <a16:creationId xmlns:a16="http://schemas.microsoft.com/office/drawing/2014/main" id="{F3D95C5D-D958-4A1B-A634-BD8AE5287595}"/>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8">
              <a:extLst>
                <a:ext uri="{FF2B5EF4-FFF2-40B4-BE49-F238E27FC236}">
                  <a16:creationId xmlns:a16="http://schemas.microsoft.com/office/drawing/2014/main" id="{E1B2CF5A-05C2-426A-BF2A-947B7610F7E9}"/>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9">
              <a:extLst>
                <a:ext uri="{FF2B5EF4-FFF2-40B4-BE49-F238E27FC236}">
                  <a16:creationId xmlns:a16="http://schemas.microsoft.com/office/drawing/2014/main" id="{322D5691-5749-458B-95BD-5B03885CE8D3}"/>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0">
              <a:extLst>
                <a:ext uri="{FF2B5EF4-FFF2-40B4-BE49-F238E27FC236}">
                  <a16:creationId xmlns:a16="http://schemas.microsoft.com/office/drawing/2014/main" id="{8BB91BC1-CD35-4C4C-B51C-8F62874860F3}"/>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1">
              <a:extLst>
                <a:ext uri="{FF2B5EF4-FFF2-40B4-BE49-F238E27FC236}">
                  <a16:creationId xmlns:a16="http://schemas.microsoft.com/office/drawing/2014/main" id="{4E08521D-ECF5-45C3-AAFE-129704589D4C}"/>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2">
              <a:extLst>
                <a:ext uri="{FF2B5EF4-FFF2-40B4-BE49-F238E27FC236}">
                  <a16:creationId xmlns:a16="http://schemas.microsoft.com/office/drawing/2014/main" id="{93D0F48D-B156-4D6C-99FD-FC598911663E}"/>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3">
              <a:extLst>
                <a:ext uri="{FF2B5EF4-FFF2-40B4-BE49-F238E27FC236}">
                  <a16:creationId xmlns:a16="http://schemas.microsoft.com/office/drawing/2014/main" id="{B01CB631-5BF0-48E4-943C-3A33A9B78391}"/>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67680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35"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lvl1pPr>
              <a:defRPr smtClean="0">
                <a:solidFill>
                  <a:schemeClr val="bg1"/>
                </a:solidFill>
              </a:defRPr>
            </a:lvl1pPr>
          </a:lstStyle>
          <a:p>
            <a:pPr>
              <a:defRPr/>
            </a:pPr>
            <a:fld id="{3F8595B6-5A61-4A5A-BA59-CD3B7FE26F07}" type="datetime1">
              <a:rPr lang="en-GB"/>
              <a:pPr>
                <a:defRPr/>
              </a:pPr>
              <a:t>05/12/2023</a:t>
            </a:fld>
            <a:endParaRPr lang="en-GB" dirty="0"/>
          </a:p>
        </p:txBody>
      </p:sp>
      <p:sp>
        <p:nvSpPr>
          <p:cNvPr id="36"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lvl1pPr>
              <a:defRPr dirty="0">
                <a:solidFill>
                  <a:schemeClr val="bg1"/>
                </a:solidFill>
              </a:defRPr>
            </a:lvl1pPr>
          </a:lstStyle>
          <a:p>
            <a:pPr>
              <a:defRPr/>
            </a:pPr>
            <a:endParaRPr lang="en-GB"/>
          </a:p>
        </p:txBody>
      </p:sp>
      <p:sp>
        <p:nvSpPr>
          <p:cNvPr id="37"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lvl1pPr>
              <a:defRPr smtClean="0">
                <a:solidFill>
                  <a:schemeClr val="bg1"/>
                </a:solidFill>
              </a:defRPr>
            </a:lvl1pPr>
          </a:lstStyle>
          <a:p>
            <a:pPr>
              <a:defRPr/>
            </a:pPr>
            <a:fld id="{6D9439F8-EC9B-4FB7-902B-CF494CD638D5}" type="slidenum">
              <a:rPr lang="en-GB"/>
              <a:pPr>
                <a:defRPr/>
              </a:pPr>
              <a:t>‹#›</a:t>
            </a:fld>
            <a:endParaRPr lang="en-GB" dirty="0"/>
          </a:p>
        </p:txBody>
      </p:sp>
    </p:spTree>
    <p:extLst>
      <p:ext uri="{BB962C8B-B14F-4D97-AF65-F5344CB8AC3E}">
        <p14:creationId xmlns:p14="http://schemas.microsoft.com/office/powerpoint/2010/main" val="233731502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_Blue">
    <p:bg>
      <p:bgPr>
        <a:solidFill>
          <a:srgbClr val="21126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7AF940-EA4B-46DF-A84E-096F55F4B0B9}"/>
              </a:ext>
            </a:extLst>
          </p:cNvPr>
          <p:cNvCxnSpPr/>
          <p:nvPr userDrawn="1"/>
        </p:nvCxnSpPr>
        <p:spPr>
          <a:xfrm>
            <a:off x="631825" y="1781175"/>
            <a:ext cx="10933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9" name="Freeform 5">
              <a:extLst>
                <a:ext uri="{FF2B5EF4-FFF2-40B4-BE49-F238E27FC236}">
                  <a16:creationId xmlns:a16="http://schemas.microsoft.com/office/drawing/2014/main" id="{7D7689D8-5565-4ADC-B12D-58B2A026E6C9}"/>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6">
              <a:extLst>
                <a:ext uri="{FF2B5EF4-FFF2-40B4-BE49-F238E27FC236}">
                  <a16:creationId xmlns:a16="http://schemas.microsoft.com/office/drawing/2014/main" id="{B99A47BA-16AF-47CC-8D2A-F7B70D0FD07A}"/>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7">
              <a:extLst>
                <a:ext uri="{FF2B5EF4-FFF2-40B4-BE49-F238E27FC236}">
                  <a16:creationId xmlns:a16="http://schemas.microsoft.com/office/drawing/2014/main" id="{4D5D3F30-602E-4632-9CE4-1EA1B00BF02F}"/>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8">
              <a:extLst>
                <a:ext uri="{FF2B5EF4-FFF2-40B4-BE49-F238E27FC236}">
                  <a16:creationId xmlns:a16="http://schemas.microsoft.com/office/drawing/2014/main" id="{CB3646DE-A775-47E1-947F-CCCF81362107}"/>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9">
              <a:extLst>
                <a:ext uri="{FF2B5EF4-FFF2-40B4-BE49-F238E27FC236}">
                  <a16:creationId xmlns:a16="http://schemas.microsoft.com/office/drawing/2014/main" id="{2501BE7E-BCF3-4640-865A-CA5213A3F3E9}"/>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0">
              <a:extLst>
                <a:ext uri="{FF2B5EF4-FFF2-40B4-BE49-F238E27FC236}">
                  <a16:creationId xmlns:a16="http://schemas.microsoft.com/office/drawing/2014/main" id="{71A9091A-60B1-4D6B-BAA6-E15F337107A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1">
              <a:extLst>
                <a:ext uri="{FF2B5EF4-FFF2-40B4-BE49-F238E27FC236}">
                  <a16:creationId xmlns:a16="http://schemas.microsoft.com/office/drawing/2014/main" id="{CCBE2EB0-1149-42DE-95B6-63C1997FCBB3}"/>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2">
              <a:extLst>
                <a:ext uri="{FF2B5EF4-FFF2-40B4-BE49-F238E27FC236}">
                  <a16:creationId xmlns:a16="http://schemas.microsoft.com/office/drawing/2014/main" id="{3D307EB7-62B9-4A22-AFB1-B7131E713677}"/>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3">
              <a:extLst>
                <a:ext uri="{FF2B5EF4-FFF2-40B4-BE49-F238E27FC236}">
                  <a16:creationId xmlns:a16="http://schemas.microsoft.com/office/drawing/2014/main" id="{BFE46AC3-62BC-429B-84F9-0D1C3E36B608}"/>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4">
              <a:extLst>
                <a:ext uri="{FF2B5EF4-FFF2-40B4-BE49-F238E27FC236}">
                  <a16:creationId xmlns:a16="http://schemas.microsoft.com/office/drawing/2014/main" id="{E93F06A8-28C2-4926-87F2-77842B717A62}"/>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5">
              <a:extLst>
                <a:ext uri="{FF2B5EF4-FFF2-40B4-BE49-F238E27FC236}">
                  <a16:creationId xmlns:a16="http://schemas.microsoft.com/office/drawing/2014/main" id="{5CE277F3-0831-4EE5-9060-CED96359435A}"/>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6">
              <a:extLst>
                <a:ext uri="{FF2B5EF4-FFF2-40B4-BE49-F238E27FC236}">
                  <a16:creationId xmlns:a16="http://schemas.microsoft.com/office/drawing/2014/main" id="{C826FBD3-B99E-469F-BD52-BE079FBFD125}"/>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7">
              <a:extLst>
                <a:ext uri="{FF2B5EF4-FFF2-40B4-BE49-F238E27FC236}">
                  <a16:creationId xmlns:a16="http://schemas.microsoft.com/office/drawing/2014/main" id="{013FA224-C73F-4897-AF6C-7EF81EF373B4}"/>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18">
              <a:extLst>
                <a:ext uri="{FF2B5EF4-FFF2-40B4-BE49-F238E27FC236}">
                  <a16:creationId xmlns:a16="http://schemas.microsoft.com/office/drawing/2014/main" id="{DF32A338-5FAA-4B8A-9727-10B856264376}"/>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19">
              <a:extLst>
                <a:ext uri="{FF2B5EF4-FFF2-40B4-BE49-F238E27FC236}">
                  <a16:creationId xmlns:a16="http://schemas.microsoft.com/office/drawing/2014/main" id="{0AA3058F-6509-48E1-B377-F072A510B6B0}"/>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0">
              <a:extLst>
                <a:ext uri="{FF2B5EF4-FFF2-40B4-BE49-F238E27FC236}">
                  <a16:creationId xmlns:a16="http://schemas.microsoft.com/office/drawing/2014/main" id="{9E9ABE60-8C3E-40A7-8ABB-D6934D51EE63}"/>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1">
              <a:extLst>
                <a:ext uri="{FF2B5EF4-FFF2-40B4-BE49-F238E27FC236}">
                  <a16:creationId xmlns:a16="http://schemas.microsoft.com/office/drawing/2014/main" id="{1DE228D1-18FF-4326-A5A3-4B0E62107113}"/>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2">
              <a:extLst>
                <a:ext uri="{FF2B5EF4-FFF2-40B4-BE49-F238E27FC236}">
                  <a16:creationId xmlns:a16="http://schemas.microsoft.com/office/drawing/2014/main" id="{F4ACE425-3FDF-4699-9A66-0B969EAED00C}"/>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3">
              <a:extLst>
                <a:ext uri="{FF2B5EF4-FFF2-40B4-BE49-F238E27FC236}">
                  <a16:creationId xmlns:a16="http://schemas.microsoft.com/office/drawing/2014/main" id="{F886864B-A812-404F-BBD7-045C7FFFBED8}"/>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4">
              <a:extLst>
                <a:ext uri="{FF2B5EF4-FFF2-40B4-BE49-F238E27FC236}">
                  <a16:creationId xmlns:a16="http://schemas.microsoft.com/office/drawing/2014/main" id="{B2DBE391-1492-4786-9E7F-A29AA50F22B2}"/>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5">
              <a:extLst>
                <a:ext uri="{FF2B5EF4-FFF2-40B4-BE49-F238E27FC236}">
                  <a16:creationId xmlns:a16="http://schemas.microsoft.com/office/drawing/2014/main" id="{76537206-072E-469F-AED5-C0496073031B}"/>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6">
              <a:extLst>
                <a:ext uri="{FF2B5EF4-FFF2-40B4-BE49-F238E27FC236}">
                  <a16:creationId xmlns:a16="http://schemas.microsoft.com/office/drawing/2014/main" id="{F3018A24-9C9B-494F-B270-288E2131387E}"/>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7">
              <a:extLst>
                <a:ext uri="{FF2B5EF4-FFF2-40B4-BE49-F238E27FC236}">
                  <a16:creationId xmlns:a16="http://schemas.microsoft.com/office/drawing/2014/main" id="{68D13235-B54B-492B-906D-9CEEAC728A8A}"/>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28">
              <a:extLst>
                <a:ext uri="{FF2B5EF4-FFF2-40B4-BE49-F238E27FC236}">
                  <a16:creationId xmlns:a16="http://schemas.microsoft.com/office/drawing/2014/main" id="{17344A43-2D31-4198-9BA2-0E4C33150E1D}"/>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29">
              <a:extLst>
                <a:ext uri="{FF2B5EF4-FFF2-40B4-BE49-F238E27FC236}">
                  <a16:creationId xmlns:a16="http://schemas.microsoft.com/office/drawing/2014/main" id="{E4BF1315-69B2-44C7-A9E3-0FDFAE7A0175}"/>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0">
              <a:extLst>
                <a:ext uri="{FF2B5EF4-FFF2-40B4-BE49-F238E27FC236}">
                  <a16:creationId xmlns:a16="http://schemas.microsoft.com/office/drawing/2014/main" id="{EE527524-03A5-42B5-9979-814F48E47B75}"/>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1">
              <a:extLst>
                <a:ext uri="{FF2B5EF4-FFF2-40B4-BE49-F238E27FC236}">
                  <a16:creationId xmlns:a16="http://schemas.microsoft.com/office/drawing/2014/main" id="{1F4AC8EA-7464-4466-87D7-EEE4F177FC3D}"/>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6" name="Freeform 32">
              <a:extLst>
                <a:ext uri="{FF2B5EF4-FFF2-40B4-BE49-F238E27FC236}">
                  <a16:creationId xmlns:a16="http://schemas.microsoft.com/office/drawing/2014/main" id="{1952C4B5-9579-4027-AF7A-B41FC6F7EC66}"/>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7" name="Freeform 33">
              <a:extLst>
                <a:ext uri="{FF2B5EF4-FFF2-40B4-BE49-F238E27FC236}">
                  <a16:creationId xmlns:a16="http://schemas.microsoft.com/office/drawing/2014/main" id="{770C70E5-D859-483A-9925-C76BF193730E}"/>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5266899" cy="42224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lvl1pPr>
              <a:defRPr smtClean="0">
                <a:solidFill>
                  <a:schemeClr val="bg1"/>
                </a:solidFill>
              </a:defRPr>
            </a:lvl1pPr>
          </a:lstStyle>
          <a:p>
            <a:pPr>
              <a:defRPr/>
            </a:pPr>
            <a:fld id="{F3E702DC-DED1-494D-85E1-995800FDEE2E}" type="datetime1">
              <a:rPr lang="en-GB"/>
              <a:pPr>
                <a:defRPr/>
              </a:pPr>
              <a:t>05/12/2023</a:t>
            </a:fld>
            <a:endParaRPr lang="en-GB" dirty="0"/>
          </a:p>
        </p:txBody>
      </p:sp>
      <p:sp>
        <p:nvSpPr>
          <p:cNvPr id="39"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lvl1pPr>
              <a:defRPr dirty="0">
                <a:solidFill>
                  <a:schemeClr val="bg1"/>
                </a:solidFill>
              </a:defRPr>
            </a:lvl1pPr>
          </a:lstStyle>
          <a:p>
            <a:pPr>
              <a:defRPr/>
            </a:pPr>
            <a:endParaRPr lang="en-GB"/>
          </a:p>
        </p:txBody>
      </p:sp>
      <p:sp>
        <p:nvSpPr>
          <p:cNvPr id="40"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lvl1pPr>
              <a:defRPr smtClean="0">
                <a:solidFill>
                  <a:schemeClr val="bg1"/>
                </a:solidFill>
              </a:defRPr>
            </a:lvl1pPr>
          </a:lstStyle>
          <a:p>
            <a:pPr>
              <a:defRPr/>
            </a:pPr>
            <a:fld id="{2260C747-7964-46DB-A99A-985D0E4A6DE0}" type="slidenum">
              <a:rPr lang="en-GB"/>
              <a:pPr>
                <a:defRPr/>
              </a:pPr>
              <a:t>‹#›</a:t>
            </a:fld>
            <a:endParaRPr lang="en-GB" dirty="0"/>
          </a:p>
        </p:txBody>
      </p:sp>
    </p:spTree>
    <p:extLst>
      <p:ext uri="{BB962C8B-B14F-4D97-AF65-F5344CB8AC3E}">
        <p14:creationId xmlns:p14="http://schemas.microsoft.com/office/powerpoint/2010/main" val="2169656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_Offset_Blue">
    <p:bg>
      <p:bgPr>
        <a:solidFill>
          <a:srgbClr val="21126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5B183A5-B9E6-4A31-9AD6-8D6FD6EC2B1F}"/>
              </a:ext>
            </a:extLst>
          </p:cNvPr>
          <p:cNvCxnSpPr/>
          <p:nvPr userDrawn="1"/>
        </p:nvCxnSpPr>
        <p:spPr>
          <a:xfrm>
            <a:off x="631825" y="1781175"/>
            <a:ext cx="10933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4">
            <a:extLst>
              <a:ext uri="{FF2B5EF4-FFF2-40B4-BE49-F238E27FC236}">
                <a16:creationId xmlns:a16="http://schemas.microsoft.com/office/drawing/2014/main" id="{80DAF89B-F558-4C0F-8E96-EC89BAE957E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7" name="Freeform 5">
              <a:extLst>
                <a:ext uri="{FF2B5EF4-FFF2-40B4-BE49-F238E27FC236}">
                  <a16:creationId xmlns:a16="http://schemas.microsoft.com/office/drawing/2014/main" id="{B66E2334-C875-4362-A31C-C663829D542D}"/>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6">
              <a:extLst>
                <a:ext uri="{FF2B5EF4-FFF2-40B4-BE49-F238E27FC236}">
                  <a16:creationId xmlns:a16="http://schemas.microsoft.com/office/drawing/2014/main" id="{211BC2F4-5CEF-42C9-954B-CFC3E73E1927}"/>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7">
              <a:extLst>
                <a:ext uri="{FF2B5EF4-FFF2-40B4-BE49-F238E27FC236}">
                  <a16:creationId xmlns:a16="http://schemas.microsoft.com/office/drawing/2014/main" id="{DAD0F269-C2CC-4DEF-981F-C83731637F9D}"/>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8">
              <a:extLst>
                <a:ext uri="{FF2B5EF4-FFF2-40B4-BE49-F238E27FC236}">
                  <a16:creationId xmlns:a16="http://schemas.microsoft.com/office/drawing/2014/main" id="{C33BC5EE-D5F2-4060-9FC5-C7AD2E5B7221}"/>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9">
              <a:extLst>
                <a:ext uri="{FF2B5EF4-FFF2-40B4-BE49-F238E27FC236}">
                  <a16:creationId xmlns:a16="http://schemas.microsoft.com/office/drawing/2014/main" id="{3A761460-7F33-44FD-98F0-C800B5D9D4FE}"/>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0">
              <a:extLst>
                <a:ext uri="{FF2B5EF4-FFF2-40B4-BE49-F238E27FC236}">
                  <a16:creationId xmlns:a16="http://schemas.microsoft.com/office/drawing/2014/main" id="{24A30EEE-E883-4F3B-84EF-CEA6A6F0AC63}"/>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1">
              <a:extLst>
                <a:ext uri="{FF2B5EF4-FFF2-40B4-BE49-F238E27FC236}">
                  <a16:creationId xmlns:a16="http://schemas.microsoft.com/office/drawing/2014/main" id="{EAEBA60B-16BF-4CCE-9340-DB0F71A3F892}"/>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2">
              <a:extLst>
                <a:ext uri="{FF2B5EF4-FFF2-40B4-BE49-F238E27FC236}">
                  <a16:creationId xmlns:a16="http://schemas.microsoft.com/office/drawing/2014/main" id="{53A4F93A-A43A-4F0A-9905-257AB7F9B67B}"/>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3">
              <a:extLst>
                <a:ext uri="{FF2B5EF4-FFF2-40B4-BE49-F238E27FC236}">
                  <a16:creationId xmlns:a16="http://schemas.microsoft.com/office/drawing/2014/main" id="{5DA59332-C64A-480B-BC6A-7404820DA082}"/>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4">
              <a:extLst>
                <a:ext uri="{FF2B5EF4-FFF2-40B4-BE49-F238E27FC236}">
                  <a16:creationId xmlns:a16="http://schemas.microsoft.com/office/drawing/2014/main" id="{5A8EF34F-B03C-4136-BF2C-29776CA7459E}"/>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5">
              <a:extLst>
                <a:ext uri="{FF2B5EF4-FFF2-40B4-BE49-F238E27FC236}">
                  <a16:creationId xmlns:a16="http://schemas.microsoft.com/office/drawing/2014/main" id="{007FA39F-8FA7-4465-A16E-CEDADFD6486E}"/>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6">
              <a:extLst>
                <a:ext uri="{FF2B5EF4-FFF2-40B4-BE49-F238E27FC236}">
                  <a16:creationId xmlns:a16="http://schemas.microsoft.com/office/drawing/2014/main" id="{C74CC819-F9C5-4CA0-8AA4-D84413338BD6}"/>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7">
              <a:extLst>
                <a:ext uri="{FF2B5EF4-FFF2-40B4-BE49-F238E27FC236}">
                  <a16:creationId xmlns:a16="http://schemas.microsoft.com/office/drawing/2014/main" id="{B837C277-1CBB-4509-BB75-F35FA0D2D686}"/>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8">
              <a:extLst>
                <a:ext uri="{FF2B5EF4-FFF2-40B4-BE49-F238E27FC236}">
                  <a16:creationId xmlns:a16="http://schemas.microsoft.com/office/drawing/2014/main" id="{5F666F03-83FC-4FF0-ACFB-A51722F8E1D4}"/>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19">
              <a:extLst>
                <a:ext uri="{FF2B5EF4-FFF2-40B4-BE49-F238E27FC236}">
                  <a16:creationId xmlns:a16="http://schemas.microsoft.com/office/drawing/2014/main" id="{150D2D45-073F-429D-8298-824DCD5FD6EE}"/>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0">
              <a:extLst>
                <a:ext uri="{FF2B5EF4-FFF2-40B4-BE49-F238E27FC236}">
                  <a16:creationId xmlns:a16="http://schemas.microsoft.com/office/drawing/2014/main" id="{F4B2B705-330B-4918-8E6A-ED3346F80425}"/>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1">
              <a:extLst>
                <a:ext uri="{FF2B5EF4-FFF2-40B4-BE49-F238E27FC236}">
                  <a16:creationId xmlns:a16="http://schemas.microsoft.com/office/drawing/2014/main" id="{7D091A41-890D-4D7F-9D18-E5F9F707F533}"/>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2">
              <a:extLst>
                <a:ext uri="{FF2B5EF4-FFF2-40B4-BE49-F238E27FC236}">
                  <a16:creationId xmlns:a16="http://schemas.microsoft.com/office/drawing/2014/main" id="{5B1602C4-06CF-4DCD-A1E1-CB8FFBC07977}"/>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3">
              <a:extLst>
                <a:ext uri="{FF2B5EF4-FFF2-40B4-BE49-F238E27FC236}">
                  <a16:creationId xmlns:a16="http://schemas.microsoft.com/office/drawing/2014/main" id="{F6BC290B-4891-4E2E-BAB6-4D1C6A4F664E}"/>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4">
              <a:extLst>
                <a:ext uri="{FF2B5EF4-FFF2-40B4-BE49-F238E27FC236}">
                  <a16:creationId xmlns:a16="http://schemas.microsoft.com/office/drawing/2014/main" id="{21E180F1-6D11-4AB2-B996-3883B9D7A11D}"/>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5">
              <a:extLst>
                <a:ext uri="{FF2B5EF4-FFF2-40B4-BE49-F238E27FC236}">
                  <a16:creationId xmlns:a16="http://schemas.microsoft.com/office/drawing/2014/main" id="{054AD708-580D-4BA7-A858-585169CBD24B}"/>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6">
              <a:extLst>
                <a:ext uri="{FF2B5EF4-FFF2-40B4-BE49-F238E27FC236}">
                  <a16:creationId xmlns:a16="http://schemas.microsoft.com/office/drawing/2014/main" id="{2B8ABC02-8170-4EAF-91C1-7F012A9D3B69}"/>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7">
              <a:extLst>
                <a:ext uri="{FF2B5EF4-FFF2-40B4-BE49-F238E27FC236}">
                  <a16:creationId xmlns:a16="http://schemas.microsoft.com/office/drawing/2014/main" id="{14A9428A-9574-4581-B224-26EDE37153A8}"/>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8">
              <a:extLst>
                <a:ext uri="{FF2B5EF4-FFF2-40B4-BE49-F238E27FC236}">
                  <a16:creationId xmlns:a16="http://schemas.microsoft.com/office/drawing/2014/main" id="{BEBD0E81-FDE7-4CE7-BCBE-33A999336683}"/>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29">
              <a:extLst>
                <a:ext uri="{FF2B5EF4-FFF2-40B4-BE49-F238E27FC236}">
                  <a16:creationId xmlns:a16="http://schemas.microsoft.com/office/drawing/2014/main" id="{A82F3988-1A1F-4CB6-8B62-567774641375}"/>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0">
              <a:extLst>
                <a:ext uri="{FF2B5EF4-FFF2-40B4-BE49-F238E27FC236}">
                  <a16:creationId xmlns:a16="http://schemas.microsoft.com/office/drawing/2014/main" id="{39B8C81F-14DC-4AFD-905E-ADA78E867FF4}"/>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1">
              <a:extLst>
                <a:ext uri="{FF2B5EF4-FFF2-40B4-BE49-F238E27FC236}">
                  <a16:creationId xmlns:a16="http://schemas.microsoft.com/office/drawing/2014/main" id="{6A5C1536-ADAE-4919-896D-644D52992634}"/>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2">
              <a:extLst>
                <a:ext uri="{FF2B5EF4-FFF2-40B4-BE49-F238E27FC236}">
                  <a16:creationId xmlns:a16="http://schemas.microsoft.com/office/drawing/2014/main" id="{BB8AD6D2-E44E-4644-94FB-9B2ACF2E4EF1}"/>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6" name="Freeform 33">
              <a:extLst>
                <a:ext uri="{FF2B5EF4-FFF2-40B4-BE49-F238E27FC236}">
                  <a16:creationId xmlns:a16="http://schemas.microsoft.com/office/drawing/2014/main" id="{944CE779-A257-49DF-8373-D63E9D9F6D22}"/>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71549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Date Placeholder 6">
            <a:extLst>
              <a:ext uri="{FF2B5EF4-FFF2-40B4-BE49-F238E27FC236}">
                <a16:creationId xmlns:a16="http://schemas.microsoft.com/office/drawing/2014/main" id="{676EEA72-4F33-4570-A069-758602AF0A4D}"/>
              </a:ext>
            </a:extLst>
          </p:cNvPr>
          <p:cNvSpPr>
            <a:spLocks noGrp="1"/>
          </p:cNvSpPr>
          <p:nvPr>
            <p:ph type="dt" sz="half" idx="18"/>
          </p:nvPr>
        </p:nvSpPr>
        <p:spPr/>
        <p:txBody>
          <a:bodyPr/>
          <a:lstStyle>
            <a:lvl1pPr>
              <a:defRPr smtClean="0">
                <a:solidFill>
                  <a:schemeClr val="bg1"/>
                </a:solidFill>
              </a:defRPr>
            </a:lvl1pPr>
          </a:lstStyle>
          <a:p>
            <a:pPr>
              <a:defRPr/>
            </a:pPr>
            <a:fld id="{306C48FE-FC4D-4311-B12A-2B7A5F2CFCDF}" type="datetime1">
              <a:rPr lang="en-GB"/>
              <a:pPr>
                <a:defRPr/>
              </a:pPr>
              <a:t>05/12/2023</a:t>
            </a:fld>
            <a:endParaRPr lang="en-GB" dirty="0"/>
          </a:p>
        </p:txBody>
      </p:sp>
      <p:sp>
        <p:nvSpPr>
          <p:cNvPr id="38" name="Footer Placeholder 7">
            <a:extLst>
              <a:ext uri="{FF2B5EF4-FFF2-40B4-BE49-F238E27FC236}">
                <a16:creationId xmlns:a16="http://schemas.microsoft.com/office/drawing/2014/main" id="{A8C155D4-F764-442F-932B-E6DD50AEE20B}"/>
              </a:ext>
            </a:extLst>
          </p:cNvPr>
          <p:cNvSpPr>
            <a:spLocks noGrp="1"/>
          </p:cNvSpPr>
          <p:nvPr>
            <p:ph type="ftr" sz="quarter" idx="19"/>
          </p:nvPr>
        </p:nvSpPr>
        <p:spPr/>
        <p:txBody>
          <a:bodyPr/>
          <a:lstStyle>
            <a:lvl1pPr>
              <a:defRPr dirty="0">
                <a:solidFill>
                  <a:schemeClr val="bg1"/>
                </a:solidFill>
              </a:defRPr>
            </a:lvl1pPr>
          </a:lstStyle>
          <a:p>
            <a:pPr>
              <a:defRPr/>
            </a:pPr>
            <a:endParaRPr lang="en-GB"/>
          </a:p>
        </p:txBody>
      </p:sp>
      <p:sp>
        <p:nvSpPr>
          <p:cNvPr id="39" name="Slide Number Placeholder 10">
            <a:extLst>
              <a:ext uri="{FF2B5EF4-FFF2-40B4-BE49-F238E27FC236}">
                <a16:creationId xmlns:a16="http://schemas.microsoft.com/office/drawing/2014/main" id="{C5A2D9D3-99E0-41C8-B2CC-8820F1100366}"/>
              </a:ext>
            </a:extLst>
          </p:cNvPr>
          <p:cNvSpPr>
            <a:spLocks noGrp="1"/>
          </p:cNvSpPr>
          <p:nvPr>
            <p:ph type="sldNum" sz="quarter" idx="20"/>
          </p:nvPr>
        </p:nvSpPr>
        <p:spPr/>
        <p:txBody>
          <a:bodyPr/>
          <a:lstStyle>
            <a:lvl1pPr>
              <a:defRPr smtClean="0">
                <a:solidFill>
                  <a:schemeClr val="bg1"/>
                </a:solidFill>
              </a:defRPr>
            </a:lvl1pPr>
          </a:lstStyle>
          <a:p>
            <a:pPr>
              <a:defRPr/>
            </a:pPr>
            <a:fld id="{2D2EB3CD-5963-49B4-8785-13F23266F84F}" type="slidenum">
              <a:rPr lang="en-GB"/>
              <a:pPr>
                <a:defRPr/>
              </a:pPr>
              <a:t>‹#›</a:t>
            </a:fld>
            <a:endParaRPr lang="en-GB" dirty="0"/>
          </a:p>
        </p:txBody>
      </p:sp>
    </p:spTree>
    <p:extLst>
      <p:ext uri="{BB962C8B-B14F-4D97-AF65-F5344CB8AC3E}">
        <p14:creationId xmlns:p14="http://schemas.microsoft.com/office/powerpoint/2010/main" val="15526021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8CF2F4-2041-4EF3-BF16-A66BFC110CDE}"/>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78086E8-8070-4549-8E2D-ECA354DC33AE}"/>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6" name="Freeform 5">
              <a:extLst>
                <a:ext uri="{FF2B5EF4-FFF2-40B4-BE49-F238E27FC236}">
                  <a16:creationId xmlns:a16="http://schemas.microsoft.com/office/drawing/2014/main" id="{127EB769-0B51-4544-B92F-C58C33280056}"/>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7" name="Freeform 6">
              <a:extLst>
                <a:ext uri="{FF2B5EF4-FFF2-40B4-BE49-F238E27FC236}">
                  <a16:creationId xmlns:a16="http://schemas.microsoft.com/office/drawing/2014/main" id="{B7A0163A-A4BF-4815-BBA6-98FF33765CAD}"/>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7">
              <a:extLst>
                <a:ext uri="{FF2B5EF4-FFF2-40B4-BE49-F238E27FC236}">
                  <a16:creationId xmlns:a16="http://schemas.microsoft.com/office/drawing/2014/main" id="{A5678EF1-A872-4914-90DB-3A8E67C1DF25}"/>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8">
              <a:extLst>
                <a:ext uri="{FF2B5EF4-FFF2-40B4-BE49-F238E27FC236}">
                  <a16:creationId xmlns:a16="http://schemas.microsoft.com/office/drawing/2014/main" id="{30564A86-D1CD-4A12-85E5-616B0AEEEEC2}"/>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9">
              <a:extLst>
                <a:ext uri="{FF2B5EF4-FFF2-40B4-BE49-F238E27FC236}">
                  <a16:creationId xmlns:a16="http://schemas.microsoft.com/office/drawing/2014/main" id="{999E9732-4765-4562-84AA-1EA4414B04D5}"/>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10">
              <a:extLst>
                <a:ext uri="{FF2B5EF4-FFF2-40B4-BE49-F238E27FC236}">
                  <a16:creationId xmlns:a16="http://schemas.microsoft.com/office/drawing/2014/main" id="{4E0CD7B3-9141-4B97-AE0C-FF44823DF904}"/>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1">
              <a:extLst>
                <a:ext uri="{FF2B5EF4-FFF2-40B4-BE49-F238E27FC236}">
                  <a16:creationId xmlns:a16="http://schemas.microsoft.com/office/drawing/2014/main" id="{AD7744AE-8474-4496-9A3E-131D742FD3B8}"/>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2">
              <a:extLst>
                <a:ext uri="{FF2B5EF4-FFF2-40B4-BE49-F238E27FC236}">
                  <a16:creationId xmlns:a16="http://schemas.microsoft.com/office/drawing/2014/main" id="{70762B67-2B92-4ACA-BA47-F7474F1D0CA6}"/>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3">
              <a:extLst>
                <a:ext uri="{FF2B5EF4-FFF2-40B4-BE49-F238E27FC236}">
                  <a16:creationId xmlns:a16="http://schemas.microsoft.com/office/drawing/2014/main" id="{638685D0-9123-4A62-9D56-71A3164B583D}"/>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4">
              <a:extLst>
                <a:ext uri="{FF2B5EF4-FFF2-40B4-BE49-F238E27FC236}">
                  <a16:creationId xmlns:a16="http://schemas.microsoft.com/office/drawing/2014/main" id="{16AD912F-EE13-479E-9BA4-5B6AB8BF6E6A}"/>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5">
              <a:extLst>
                <a:ext uri="{FF2B5EF4-FFF2-40B4-BE49-F238E27FC236}">
                  <a16:creationId xmlns:a16="http://schemas.microsoft.com/office/drawing/2014/main" id="{9996FD7A-532C-44D7-9E89-1FA41A125208}"/>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6">
              <a:extLst>
                <a:ext uri="{FF2B5EF4-FFF2-40B4-BE49-F238E27FC236}">
                  <a16:creationId xmlns:a16="http://schemas.microsoft.com/office/drawing/2014/main" id="{E0FDB665-E018-4B6C-9BEB-217FA71F7CB4}"/>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7">
              <a:extLst>
                <a:ext uri="{FF2B5EF4-FFF2-40B4-BE49-F238E27FC236}">
                  <a16:creationId xmlns:a16="http://schemas.microsoft.com/office/drawing/2014/main" id="{8E66AFFF-5CF1-4FDE-B074-937012E27878}"/>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8">
              <a:extLst>
                <a:ext uri="{FF2B5EF4-FFF2-40B4-BE49-F238E27FC236}">
                  <a16:creationId xmlns:a16="http://schemas.microsoft.com/office/drawing/2014/main" id="{F8132A04-A4DB-4142-A522-8EEBFA55009F}"/>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9">
              <a:extLst>
                <a:ext uri="{FF2B5EF4-FFF2-40B4-BE49-F238E27FC236}">
                  <a16:creationId xmlns:a16="http://schemas.microsoft.com/office/drawing/2014/main" id="{8D5DDEE7-B621-4471-8D56-710BD62B279C}"/>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20">
              <a:extLst>
                <a:ext uri="{FF2B5EF4-FFF2-40B4-BE49-F238E27FC236}">
                  <a16:creationId xmlns:a16="http://schemas.microsoft.com/office/drawing/2014/main" id="{F2B91898-546B-44BA-A15E-C1EF9E65A52E}"/>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1">
              <a:extLst>
                <a:ext uri="{FF2B5EF4-FFF2-40B4-BE49-F238E27FC236}">
                  <a16:creationId xmlns:a16="http://schemas.microsoft.com/office/drawing/2014/main" id="{F2C80C90-EA0C-485D-81FB-BD32A32B6A6B}"/>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2">
              <a:extLst>
                <a:ext uri="{FF2B5EF4-FFF2-40B4-BE49-F238E27FC236}">
                  <a16:creationId xmlns:a16="http://schemas.microsoft.com/office/drawing/2014/main" id="{F94C5EC6-58CD-4A75-B964-EE830B33C3B8}"/>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3">
              <a:extLst>
                <a:ext uri="{FF2B5EF4-FFF2-40B4-BE49-F238E27FC236}">
                  <a16:creationId xmlns:a16="http://schemas.microsoft.com/office/drawing/2014/main" id="{A251FFD1-36AF-4783-BB9D-A5458590FDED}"/>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4">
              <a:extLst>
                <a:ext uri="{FF2B5EF4-FFF2-40B4-BE49-F238E27FC236}">
                  <a16:creationId xmlns:a16="http://schemas.microsoft.com/office/drawing/2014/main" id="{17A085ED-1DF3-4463-AA46-4730BAB5FF61}"/>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5">
              <a:extLst>
                <a:ext uri="{FF2B5EF4-FFF2-40B4-BE49-F238E27FC236}">
                  <a16:creationId xmlns:a16="http://schemas.microsoft.com/office/drawing/2014/main" id="{74BCF0F0-DB67-4A26-BB59-05D48387ECF9}"/>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6">
              <a:extLst>
                <a:ext uri="{FF2B5EF4-FFF2-40B4-BE49-F238E27FC236}">
                  <a16:creationId xmlns:a16="http://schemas.microsoft.com/office/drawing/2014/main" id="{8CF2E817-B06B-4719-B226-DD4B729ADC52}"/>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7">
              <a:extLst>
                <a:ext uri="{FF2B5EF4-FFF2-40B4-BE49-F238E27FC236}">
                  <a16:creationId xmlns:a16="http://schemas.microsoft.com/office/drawing/2014/main" id="{AE52720F-EEB3-4B84-B2FE-B3147E3ABD88}"/>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8">
              <a:extLst>
                <a:ext uri="{FF2B5EF4-FFF2-40B4-BE49-F238E27FC236}">
                  <a16:creationId xmlns:a16="http://schemas.microsoft.com/office/drawing/2014/main" id="{AE86C144-7720-4C86-BB34-7C87A98E03C0}"/>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9">
              <a:extLst>
                <a:ext uri="{FF2B5EF4-FFF2-40B4-BE49-F238E27FC236}">
                  <a16:creationId xmlns:a16="http://schemas.microsoft.com/office/drawing/2014/main" id="{49461CB5-0120-4EDE-A59C-C577FA441C49}"/>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30">
              <a:extLst>
                <a:ext uri="{FF2B5EF4-FFF2-40B4-BE49-F238E27FC236}">
                  <a16:creationId xmlns:a16="http://schemas.microsoft.com/office/drawing/2014/main" id="{03CD7FA2-5B8D-4C79-878D-5F16922E4E6B}"/>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1">
              <a:extLst>
                <a:ext uri="{FF2B5EF4-FFF2-40B4-BE49-F238E27FC236}">
                  <a16:creationId xmlns:a16="http://schemas.microsoft.com/office/drawing/2014/main" id="{DA2C06CE-CB7E-467A-9807-68773C9E0159}"/>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2">
              <a:extLst>
                <a:ext uri="{FF2B5EF4-FFF2-40B4-BE49-F238E27FC236}">
                  <a16:creationId xmlns:a16="http://schemas.microsoft.com/office/drawing/2014/main" id="{5AB4AAC0-E993-45F6-8DF8-08585A78EDA6}"/>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3">
              <a:extLst>
                <a:ext uri="{FF2B5EF4-FFF2-40B4-BE49-F238E27FC236}">
                  <a16:creationId xmlns:a16="http://schemas.microsoft.com/office/drawing/2014/main" id="{BCED0CB9-8049-45C0-B361-FEFF3EB52695}"/>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accent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35"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lvl1pPr>
              <a:defRPr/>
            </a:lvl1pPr>
          </a:lstStyle>
          <a:p>
            <a:pPr>
              <a:defRPr/>
            </a:pPr>
            <a:fld id="{6F72409B-2A89-494A-823B-52ACAA9A2E3F}" type="datetime1">
              <a:rPr lang="en-GB"/>
              <a:pPr>
                <a:defRPr/>
              </a:pPr>
              <a:t>05/12/2023</a:t>
            </a:fld>
            <a:endParaRPr lang="en-GB" dirty="0"/>
          </a:p>
        </p:txBody>
      </p:sp>
      <p:sp>
        <p:nvSpPr>
          <p:cNvPr id="36"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lvl1pPr>
              <a:defRPr/>
            </a:lvl1pPr>
          </a:lstStyle>
          <a:p>
            <a:pPr>
              <a:defRPr/>
            </a:pPr>
            <a:endParaRPr lang="en-GB"/>
          </a:p>
        </p:txBody>
      </p:sp>
      <p:sp>
        <p:nvSpPr>
          <p:cNvPr id="37"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lvl1pPr>
              <a:defRPr/>
            </a:lvl1pPr>
          </a:lstStyle>
          <a:p>
            <a:pPr>
              <a:defRPr/>
            </a:pPr>
            <a:fld id="{F81F446F-0185-4001-8BDC-9030BA89640A}" type="slidenum">
              <a:rPr lang="en-GB"/>
              <a:pPr>
                <a:defRPr/>
              </a:pPr>
              <a:t>‹#›</a:t>
            </a:fld>
            <a:endParaRPr lang="en-GB" dirty="0"/>
          </a:p>
        </p:txBody>
      </p:sp>
    </p:spTree>
    <p:extLst>
      <p:ext uri="{BB962C8B-B14F-4D97-AF65-F5344CB8AC3E}">
        <p14:creationId xmlns:p14="http://schemas.microsoft.com/office/powerpoint/2010/main" val="281645561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7AF940-EA4B-46DF-A84E-096F55F4B0B9}"/>
              </a:ext>
            </a:extLst>
          </p:cNvPr>
          <p:cNvCxnSpPr/>
          <p:nvPr userDrawn="1"/>
        </p:nvCxnSpPr>
        <p:spPr>
          <a:xfrm>
            <a:off x="631825" y="1781175"/>
            <a:ext cx="10933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6" name="Freeform 5">
              <a:extLst>
                <a:ext uri="{FF2B5EF4-FFF2-40B4-BE49-F238E27FC236}">
                  <a16:creationId xmlns:a16="http://schemas.microsoft.com/office/drawing/2014/main" id="{7D7689D8-5565-4ADC-B12D-58B2A026E6C9}"/>
                </a:ext>
              </a:extLst>
            </p:cNvPr>
            <p:cNvSpPr>
              <a:spLocks/>
            </p:cNvSpPr>
            <p:nvPr/>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8" name="Freeform 6">
              <a:extLst>
                <a:ext uri="{FF2B5EF4-FFF2-40B4-BE49-F238E27FC236}">
                  <a16:creationId xmlns:a16="http://schemas.microsoft.com/office/drawing/2014/main" id="{B99A47BA-16AF-47CC-8D2A-F7B70D0FD07A}"/>
                </a:ext>
              </a:extLst>
            </p:cNvPr>
            <p:cNvSpPr>
              <a:spLocks/>
            </p:cNvSpPr>
            <p:nvPr/>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9" name="Freeform 7">
              <a:extLst>
                <a:ext uri="{FF2B5EF4-FFF2-40B4-BE49-F238E27FC236}">
                  <a16:creationId xmlns:a16="http://schemas.microsoft.com/office/drawing/2014/main" id="{4D5D3F30-602E-4632-9CE4-1EA1B00BF02F}"/>
                </a:ext>
              </a:extLst>
            </p:cNvPr>
            <p:cNvSpPr>
              <a:spLocks/>
            </p:cNvSpPr>
            <p:nvPr/>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0" name="Freeform 8">
              <a:extLst>
                <a:ext uri="{FF2B5EF4-FFF2-40B4-BE49-F238E27FC236}">
                  <a16:creationId xmlns:a16="http://schemas.microsoft.com/office/drawing/2014/main" id="{CB3646DE-A775-47E1-947F-CCCF81362107}"/>
                </a:ext>
              </a:extLst>
            </p:cNvPr>
            <p:cNvSpPr>
              <a:spLocks/>
            </p:cNvSpPr>
            <p:nvPr/>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1" name="Freeform 9">
              <a:extLst>
                <a:ext uri="{FF2B5EF4-FFF2-40B4-BE49-F238E27FC236}">
                  <a16:creationId xmlns:a16="http://schemas.microsoft.com/office/drawing/2014/main" id="{2501BE7E-BCF3-4640-865A-CA5213A3F3E9}"/>
                </a:ext>
              </a:extLst>
            </p:cNvPr>
            <p:cNvSpPr>
              <a:spLocks/>
            </p:cNvSpPr>
            <p:nvPr/>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2" name="Freeform 10">
              <a:extLst>
                <a:ext uri="{FF2B5EF4-FFF2-40B4-BE49-F238E27FC236}">
                  <a16:creationId xmlns:a16="http://schemas.microsoft.com/office/drawing/2014/main" id="{71A9091A-60B1-4D6B-BAA6-E15F337107A0}"/>
                </a:ext>
              </a:extLst>
            </p:cNvPr>
            <p:cNvSpPr>
              <a:spLocks/>
            </p:cNvSpPr>
            <p:nvPr/>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3" name="Freeform 11">
              <a:extLst>
                <a:ext uri="{FF2B5EF4-FFF2-40B4-BE49-F238E27FC236}">
                  <a16:creationId xmlns:a16="http://schemas.microsoft.com/office/drawing/2014/main" id="{CCBE2EB0-1149-42DE-95B6-63C1997FCBB3}"/>
                </a:ext>
              </a:extLst>
            </p:cNvPr>
            <p:cNvSpPr>
              <a:spLocks noEditPoints="1"/>
            </p:cNvSpPr>
            <p:nvPr/>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4" name="Freeform 12">
              <a:extLst>
                <a:ext uri="{FF2B5EF4-FFF2-40B4-BE49-F238E27FC236}">
                  <a16:creationId xmlns:a16="http://schemas.microsoft.com/office/drawing/2014/main" id="{3D307EB7-62B9-4A22-AFB1-B7131E713677}"/>
                </a:ext>
              </a:extLst>
            </p:cNvPr>
            <p:cNvSpPr>
              <a:spLocks noEditPoints="1"/>
            </p:cNvSpPr>
            <p:nvPr/>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5" name="Freeform 13">
              <a:extLst>
                <a:ext uri="{FF2B5EF4-FFF2-40B4-BE49-F238E27FC236}">
                  <a16:creationId xmlns:a16="http://schemas.microsoft.com/office/drawing/2014/main" id="{BFE46AC3-62BC-429B-84F9-0D1C3E36B608}"/>
                </a:ext>
              </a:extLst>
            </p:cNvPr>
            <p:cNvSpPr>
              <a:spLocks/>
            </p:cNvSpPr>
            <p:nvPr/>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6" name="Freeform 14">
              <a:extLst>
                <a:ext uri="{FF2B5EF4-FFF2-40B4-BE49-F238E27FC236}">
                  <a16:creationId xmlns:a16="http://schemas.microsoft.com/office/drawing/2014/main" id="{E93F06A8-28C2-4926-87F2-77842B717A62}"/>
                </a:ext>
              </a:extLst>
            </p:cNvPr>
            <p:cNvSpPr>
              <a:spLocks noEditPoints="1"/>
            </p:cNvSpPr>
            <p:nvPr/>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7" name="Freeform 15">
              <a:extLst>
                <a:ext uri="{FF2B5EF4-FFF2-40B4-BE49-F238E27FC236}">
                  <a16:creationId xmlns:a16="http://schemas.microsoft.com/office/drawing/2014/main" id="{5CE277F3-0831-4EE5-9060-CED96359435A}"/>
                </a:ext>
              </a:extLst>
            </p:cNvPr>
            <p:cNvSpPr>
              <a:spLocks/>
            </p:cNvSpPr>
            <p:nvPr/>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8" name="Freeform 16">
              <a:extLst>
                <a:ext uri="{FF2B5EF4-FFF2-40B4-BE49-F238E27FC236}">
                  <a16:creationId xmlns:a16="http://schemas.microsoft.com/office/drawing/2014/main" id="{C826FBD3-B99E-469F-BD52-BE079FBFD125}"/>
                </a:ext>
              </a:extLst>
            </p:cNvPr>
            <p:cNvSpPr>
              <a:spLocks/>
            </p:cNvSpPr>
            <p:nvPr/>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19" name="Freeform 17">
              <a:extLst>
                <a:ext uri="{FF2B5EF4-FFF2-40B4-BE49-F238E27FC236}">
                  <a16:creationId xmlns:a16="http://schemas.microsoft.com/office/drawing/2014/main" id="{013FA224-C73F-4897-AF6C-7EF81EF373B4}"/>
                </a:ext>
              </a:extLst>
            </p:cNvPr>
            <p:cNvSpPr>
              <a:spLocks/>
            </p:cNvSpPr>
            <p:nvPr/>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0" name="Freeform 18">
              <a:extLst>
                <a:ext uri="{FF2B5EF4-FFF2-40B4-BE49-F238E27FC236}">
                  <a16:creationId xmlns:a16="http://schemas.microsoft.com/office/drawing/2014/main" id="{DF32A338-5FAA-4B8A-9727-10B856264376}"/>
                </a:ext>
              </a:extLst>
            </p:cNvPr>
            <p:cNvSpPr>
              <a:spLocks/>
            </p:cNvSpPr>
            <p:nvPr/>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1" name="Freeform 19">
              <a:extLst>
                <a:ext uri="{FF2B5EF4-FFF2-40B4-BE49-F238E27FC236}">
                  <a16:creationId xmlns:a16="http://schemas.microsoft.com/office/drawing/2014/main" id="{0AA3058F-6509-48E1-B377-F072A510B6B0}"/>
                </a:ext>
              </a:extLst>
            </p:cNvPr>
            <p:cNvSpPr>
              <a:spLocks noEditPoints="1"/>
            </p:cNvSpPr>
            <p:nvPr/>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2" name="Freeform 20">
              <a:extLst>
                <a:ext uri="{FF2B5EF4-FFF2-40B4-BE49-F238E27FC236}">
                  <a16:creationId xmlns:a16="http://schemas.microsoft.com/office/drawing/2014/main" id="{9E9ABE60-8C3E-40A7-8ABB-D6934D51EE63}"/>
                </a:ext>
              </a:extLst>
            </p:cNvPr>
            <p:cNvSpPr>
              <a:spLocks/>
            </p:cNvSpPr>
            <p:nvPr/>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3" name="Freeform 21">
              <a:extLst>
                <a:ext uri="{FF2B5EF4-FFF2-40B4-BE49-F238E27FC236}">
                  <a16:creationId xmlns:a16="http://schemas.microsoft.com/office/drawing/2014/main" id="{1DE228D1-18FF-4326-A5A3-4B0E62107113}"/>
                </a:ext>
              </a:extLst>
            </p:cNvPr>
            <p:cNvSpPr>
              <a:spLocks/>
            </p:cNvSpPr>
            <p:nvPr/>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4" name="Freeform 22">
              <a:extLst>
                <a:ext uri="{FF2B5EF4-FFF2-40B4-BE49-F238E27FC236}">
                  <a16:creationId xmlns:a16="http://schemas.microsoft.com/office/drawing/2014/main" id="{F4ACE425-3FDF-4699-9A66-0B969EAED00C}"/>
                </a:ext>
              </a:extLst>
            </p:cNvPr>
            <p:cNvSpPr>
              <a:spLocks noEditPoints="1"/>
            </p:cNvSpPr>
            <p:nvPr/>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5" name="Freeform 23">
              <a:extLst>
                <a:ext uri="{FF2B5EF4-FFF2-40B4-BE49-F238E27FC236}">
                  <a16:creationId xmlns:a16="http://schemas.microsoft.com/office/drawing/2014/main" id="{F886864B-A812-404F-BBD7-045C7FFFBED8}"/>
                </a:ext>
              </a:extLst>
            </p:cNvPr>
            <p:cNvSpPr>
              <a:spLocks/>
            </p:cNvSpPr>
            <p:nvPr/>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6" name="Freeform 24">
              <a:extLst>
                <a:ext uri="{FF2B5EF4-FFF2-40B4-BE49-F238E27FC236}">
                  <a16:creationId xmlns:a16="http://schemas.microsoft.com/office/drawing/2014/main" id="{B2DBE391-1492-4786-9E7F-A29AA50F22B2}"/>
                </a:ext>
              </a:extLst>
            </p:cNvPr>
            <p:cNvSpPr>
              <a:spLocks noEditPoints="1"/>
            </p:cNvSpPr>
            <p:nvPr/>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7" name="Freeform 25">
              <a:extLst>
                <a:ext uri="{FF2B5EF4-FFF2-40B4-BE49-F238E27FC236}">
                  <a16:creationId xmlns:a16="http://schemas.microsoft.com/office/drawing/2014/main" id="{76537206-072E-469F-AED5-C0496073031B}"/>
                </a:ext>
              </a:extLst>
            </p:cNvPr>
            <p:cNvSpPr>
              <a:spLocks/>
            </p:cNvSpPr>
            <p:nvPr/>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8" name="Freeform 26">
              <a:extLst>
                <a:ext uri="{FF2B5EF4-FFF2-40B4-BE49-F238E27FC236}">
                  <a16:creationId xmlns:a16="http://schemas.microsoft.com/office/drawing/2014/main" id="{F3018A24-9C9B-494F-B270-288E2131387E}"/>
                </a:ext>
              </a:extLst>
            </p:cNvPr>
            <p:cNvSpPr>
              <a:spLocks noEditPoints="1"/>
            </p:cNvSpPr>
            <p:nvPr/>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29" name="Freeform 27">
              <a:extLst>
                <a:ext uri="{FF2B5EF4-FFF2-40B4-BE49-F238E27FC236}">
                  <a16:creationId xmlns:a16="http://schemas.microsoft.com/office/drawing/2014/main" id="{68D13235-B54B-492B-906D-9CEEAC728A8A}"/>
                </a:ext>
              </a:extLst>
            </p:cNvPr>
            <p:cNvSpPr>
              <a:spLocks/>
            </p:cNvSpPr>
            <p:nvPr/>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0" name="Freeform 28">
              <a:extLst>
                <a:ext uri="{FF2B5EF4-FFF2-40B4-BE49-F238E27FC236}">
                  <a16:creationId xmlns:a16="http://schemas.microsoft.com/office/drawing/2014/main" id="{17344A43-2D31-4198-9BA2-0E4C33150E1D}"/>
                </a:ext>
              </a:extLst>
            </p:cNvPr>
            <p:cNvSpPr>
              <a:spLocks/>
            </p:cNvSpPr>
            <p:nvPr/>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1" name="Freeform 29">
              <a:extLst>
                <a:ext uri="{FF2B5EF4-FFF2-40B4-BE49-F238E27FC236}">
                  <a16:creationId xmlns:a16="http://schemas.microsoft.com/office/drawing/2014/main" id="{E4BF1315-69B2-44C7-A9E3-0FDFAE7A0175}"/>
                </a:ext>
              </a:extLst>
            </p:cNvPr>
            <p:cNvSpPr>
              <a:spLocks/>
            </p:cNvSpPr>
            <p:nvPr/>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2" name="Freeform 30">
              <a:extLst>
                <a:ext uri="{FF2B5EF4-FFF2-40B4-BE49-F238E27FC236}">
                  <a16:creationId xmlns:a16="http://schemas.microsoft.com/office/drawing/2014/main" id="{EE527524-03A5-42B5-9979-814F48E47B75}"/>
                </a:ext>
              </a:extLst>
            </p:cNvPr>
            <p:cNvSpPr>
              <a:spLocks/>
            </p:cNvSpPr>
            <p:nvPr/>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3" name="Freeform 31">
              <a:extLst>
                <a:ext uri="{FF2B5EF4-FFF2-40B4-BE49-F238E27FC236}">
                  <a16:creationId xmlns:a16="http://schemas.microsoft.com/office/drawing/2014/main" id="{1F4AC8EA-7464-4466-87D7-EEE4F177FC3D}"/>
                </a:ext>
              </a:extLst>
            </p:cNvPr>
            <p:cNvSpPr>
              <a:spLocks noEditPoints="1"/>
            </p:cNvSpPr>
            <p:nvPr/>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4" name="Freeform 32">
              <a:extLst>
                <a:ext uri="{FF2B5EF4-FFF2-40B4-BE49-F238E27FC236}">
                  <a16:creationId xmlns:a16="http://schemas.microsoft.com/office/drawing/2014/main" id="{1952C4B5-9579-4027-AF7A-B41FC6F7EC66}"/>
                </a:ext>
              </a:extLst>
            </p:cNvPr>
            <p:cNvSpPr>
              <a:spLocks noEditPoints="1"/>
            </p:cNvSpPr>
            <p:nvPr/>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sp>
          <p:nvSpPr>
            <p:cNvPr id="35" name="Freeform 33">
              <a:extLst>
                <a:ext uri="{FF2B5EF4-FFF2-40B4-BE49-F238E27FC236}">
                  <a16:creationId xmlns:a16="http://schemas.microsoft.com/office/drawing/2014/main" id="{770C70E5-D859-483A-9925-C76BF193730E}"/>
                </a:ext>
              </a:extLst>
            </p:cNvPr>
            <p:cNvSpPr>
              <a:spLocks/>
            </p:cNvSpPr>
            <p:nvPr/>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GB" dirty="0">
                <a:latin typeface="+mn-lt"/>
              </a:endParaRPr>
            </a:p>
          </p:txBody>
        </p:sp>
      </p:gr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36"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lvl1pPr>
              <a:defRPr/>
            </a:lvl1pPr>
          </a:lstStyle>
          <a:p>
            <a:pPr>
              <a:defRPr/>
            </a:pPr>
            <a:fld id="{85F3976F-1911-4F5E-84FC-7238BF5FE11B}" type="datetime1">
              <a:rPr lang="en-GB"/>
              <a:pPr>
                <a:defRPr/>
              </a:pPr>
              <a:t>05/12/2023</a:t>
            </a:fld>
            <a:endParaRPr lang="en-GB" dirty="0"/>
          </a:p>
        </p:txBody>
      </p:sp>
      <p:sp>
        <p:nvSpPr>
          <p:cNvPr id="37"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lvl1pPr>
              <a:defRPr/>
            </a:lvl1pPr>
          </a:lstStyle>
          <a:p>
            <a:pPr>
              <a:defRPr/>
            </a:pPr>
            <a:endParaRPr lang="en-GB"/>
          </a:p>
        </p:txBody>
      </p:sp>
      <p:sp>
        <p:nvSpPr>
          <p:cNvPr id="38"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lvl1pPr>
              <a:defRPr/>
            </a:lvl1pPr>
          </a:lstStyle>
          <a:p>
            <a:pPr>
              <a:defRPr/>
            </a:pPr>
            <a:fld id="{24886653-C499-4709-B240-4AF34FBC0EFD}" type="slidenum">
              <a:rPr lang="en-GB"/>
              <a:pPr>
                <a:defRPr/>
              </a:pPr>
              <a:t>‹#›</a:t>
            </a:fld>
            <a:endParaRPr lang="en-GB" dirty="0"/>
          </a:p>
        </p:txBody>
      </p:sp>
    </p:spTree>
    <p:extLst>
      <p:ext uri="{BB962C8B-B14F-4D97-AF65-F5344CB8AC3E}">
        <p14:creationId xmlns:p14="http://schemas.microsoft.com/office/powerpoint/2010/main" val="11113849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1825" y="536575"/>
            <a:ext cx="109331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7" name="Text Placeholder 2"/>
          <p:cNvSpPr>
            <a:spLocks noGrp="1"/>
          </p:cNvSpPr>
          <p:nvPr>
            <p:ph type="body" idx="1"/>
          </p:nvPr>
        </p:nvSpPr>
        <p:spPr bwMode="auto">
          <a:xfrm>
            <a:off x="631825" y="2095500"/>
            <a:ext cx="109331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1825" y="6459538"/>
            <a:ext cx="2008188" cy="153987"/>
          </a:xfrm>
          <a:prstGeom prst="rect">
            <a:avLst/>
          </a:prstGeom>
        </p:spPr>
        <p:txBody>
          <a:bodyPr vert="horz" wrap="square" lIns="0" tIns="0" rIns="0" bIns="0" rtlCol="0" anchor="t" anchorCtr="0">
            <a:spAutoFit/>
          </a:bodyPr>
          <a:lstStyle>
            <a:lvl1pPr algn="l" eaLnBrk="1" fontAlgn="auto" hangingPunct="1">
              <a:spcBef>
                <a:spcPts val="0"/>
              </a:spcBef>
              <a:spcAft>
                <a:spcPts val="0"/>
              </a:spcAft>
              <a:defRPr sz="1000" smtClean="0">
                <a:solidFill>
                  <a:schemeClr val="accent4"/>
                </a:solidFill>
                <a:latin typeface="+mn-lt"/>
              </a:defRPr>
            </a:lvl1pPr>
          </a:lstStyle>
          <a:p>
            <a:pPr>
              <a:defRPr/>
            </a:pPr>
            <a:fld id="{C8FA27DC-E854-4CBB-81EF-5AB8C7D6549A}" type="datetime1">
              <a:rPr lang="en-GB"/>
              <a:pPr>
                <a:defRPr/>
              </a:pPr>
              <a:t>05/12/2023</a:t>
            </a:fld>
            <a:endParaRPr lang="en-GB" dirty="0"/>
          </a:p>
        </p:txBody>
      </p:sp>
      <p:sp>
        <p:nvSpPr>
          <p:cNvPr id="5" name="Footer Placeholder 4"/>
          <p:cNvSpPr>
            <a:spLocks noGrp="1"/>
          </p:cNvSpPr>
          <p:nvPr>
            <p:ph type="ftr" sz="quarter" idx="3"/>
          </p:nvPr>
        </p:nvSpPr>
        <p:spPr>
          <a:xfrm>
            <a:off x="2640013" y="6459538"/>
            <a:ext cx="6911975" cy="153987"/>
          </a:xfrm>
          <a:prstGeom prst="rect">
            <a:avLst/>
          </a:prstGeom>
        </p:spPr>
        <p:txBody>
          <a:bodyPr vert="horz" lIns="0" tIns="0" rIns="0" bIns="0" rtlCol="0" anchor="t" anchorCtr="0">
            <a:spAutoFit/>
          </a:bodyPr>
          <a:lstStyle>
            <a:lvl1pPr algn="ctr" eaLnBrk="1" fontAlgn="auto" hangingPunct="1">
              <a:spcBef>
                <a:spcPts val="0"/>
              </a:spcBef>
              <a:spcAft>
                <a:spcPts val="0"/>
              </a:spcAft>
              <a:defRPr sz="1000" dirty="0">
                <a:solidFill>
                  <a:schemeClr val="accent4"/>
                </a:solidFill>
                <a:latin typeface="+mn-lt"/>
              </a:defRPr>
            </a:lvl1pPr>
          </a:lstStyle>
          <a:p>
            <a:pPr>
              <a:defRPr/>
            </a:pPr>
            <a:endParaRPr lang="en-GB"/>
          </a:p>
        </p:txBody>
      </p:sp>
      <p:sp>
        <p:nvSpPr>
          <p:cNvPr id="6" name="Slide Number Placeholder 5"/>
          <p:cNvSpPr>
            <a:spLocks noGrp="1"/>
          </p:cNvSpPr>
          <p:nvPr>
            <p:ph type="sldNum" sz="quarter" idx="4"/>
          </p:nvPr>
        </p:nvSpPr>
        <p:spPr>
          <a:xfrm>
            <a:off x="10844213" y="6459538"/>
            <a:ext cx="720725" cy="153987"/>
          </a:xfrm>
          <a:prstGeom prst="rect">
            <a:avLst/>
          </a:prstGeom>
        </p:spPr>
        <p:txBody>
          <a:bodyPr vert="horz" lIns="0" tIns="0" rIns="0" bIns="0" rtlCol="0" anchor="t" anchorCtr="0">
            <a:spAutoFit/>
          </a:bodyPr>
          <a:lstStyle>
            <a:lvl1pPr algn="r" eaLnBrk="1" fontAlgn="auto" hangingPunct="1">
              <a:spcBef>
                <a:spcPts val="0"/>
              </a:spcBef>
              <a:spcAft>
                <a:spcPts val="0"/>
              </a:spcAft>
              <a:defRPr sz="1000" smtClean="0">
                <a:solidFill>
                  <a:schemeClr val="accent4"/>
                </a:solidFill>
                <a:latin typeface="+mn-lt"/>
              </a:defRPr>
            </a:lvl1pPr>
          </a:lstStyle>
          <a:p>
            <a:pPr>
              <a:defRPr/>
            </a:pPr>
            <a:fld id="{5C1B565E-67B0-48FD-AD43-B82E3524E00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16" r:id="rId16"/>
    <p:sldLayoutId id="2147483732" r:id="rId17"/>
    <p:sldLayoutId id="2147483733" r:id="rId18"/>
  </p:sldLayoutIdLst>
  <p:transition spd="med">
    <p:fade/>
  </p:transition>
  <p:hf hdr="0" ftr="0" dt="0"/>
  <p:txStyles>
    <p:titleStyle>
      <a:lvl1pPr algn="l" rtl="0" fontAlgn="base">
        <a:spcBef>
          <a:spcPct val="0"/>
        </a:spcBef>
        <a:spcAft>
          <a:spcPct val="0"/>
        </a:spcAft>
        <a:defRPr sz="3100" b="1" kern="1200">
          <a:solidFill>
            <a:srgbClr val="211261"/>
          </a:solidFill>
          <a:latin typeface="+mj-lt"/>
          <a:ea typeface="+mj-ea"/>
          <a:cs typeface="+mj-cs"/>
        </a:defRPr>
      </a:lvl1pPr>
      <a:lvl2pPr algn="l" rtl="0" fontAlgn="base">
        <a:spcBef>
          <a:spcPct val="0"/>
        </a:spcBef>
        <a:spcAft>
          <a:spcPct val="0"/>
        </a:spcAft>
        <a:defRPr sz="3100" b="1">
          <a:solidFill>
            <a:srgbClr val="211261"/>
          </a:solidFill>
          <a:latin typeface="Arial" panose="020B0604020202020204" pitchFamily="34" charset="0"/>
        </a:defRPr>
      </a:lvl2pPr>
      <a:lvl3pPr algn="l" rtl="0" fontAlgn="base">
        <a:spcBef>
          <a:spcPct val="0"/>
        </a:spcBef>
        <a:spcAft>
          <a:spcPct val="0"/>
        </a:spcAft>
        <a:defRPr sz="3100" b="1">
          <a:solidFill>
            <a:srgbClr val="211261"/>
          </a:solidFill>
          <a:latin typeface="Arial" panose="020B0604020202020204" pitchFamily="34" charset="0"/>
        </a:defRPr>
      </a:lvl3pPr>
      <a:lvl4pPr algn="l" rtl="0" fontAlgn="base">
        <a:spcBef>
          <a:spcPct val="0"/>
        </a:spcBef>
        <a:spcAft>
          <a:spcPct val="0"/>
        </a:spcAft>
        <a:defRPr sz="3100" b="1">
          <a:solidFill>
            <a:srgbClr val="211261"/>
          </a:solidFill>
          <a:latin typeface="Arial" panose="020B0604020202020204" pitchFamily="34" charset="0"/>
        </a:defRPr>
      </a:lvl4pPr>
      <a:lvl5pPr algn="l" rtl="0" fontAlgn="base">
        <a:spcBef>
          <a:spcPct val="0"/>
        </a:spcBef>
        <a:spcAft>
          <a:spcPct val="0"/>
        </a:spcAft>
        <a:defRPr sz="3100" b="1">
          <a:solidFill>
            <a:srgbClr val="211261"/>
          </a:solidFill>
          <a:latin typeface="Arial" panose="020B0604020202020204" pitchFamily="34" charset="0"/>
        </a:defRPr>
      </a:lvl5pPr>
      <a:lvl6pPr marL="457200" algn="l" rtl="0" fontAlgn="base">
        <a:spcBef>
          <a:spcPct val="0"/>
        </a:spcBef>
        <a:spcAft>
          <a:spcPct val="0"/>
        </a:spcAft>
        <a:defRPr sz="3100" b="1">
          <a:solidFill>
            <a:srgbClr val="211261"/>
          </a:solidFill>
          <a:latin typeface="Arial" panose="020B0604020202020204" pitchFamily="34" charset="0"/>
        </a:defRPr>
      </a:lvl6pPr>
      <a:lvl7pPr marL="914400" algn="l" rtl="0" fontAlgn="base">
        <a:spcBef>
          <a:spcPct val="0"/>
        </a:spcBef>
        <a:spcAft>
          <a:spcPct val="0"/>
        </a:spcAft>
        <a:defRPr sz="3100" b="1">
          <a:solidFill>
            <a:srgbClr val="211261"/>
          </a:solidFill>
          <a:latin typeface="Arial" panose="020B0604020202020204" pitchFamily="34" charset="0"/>
        </a:defRPr>
      </a:lvl7pPr>
      <a:lvl8pPr marL="1371600" algn="l" rtl="0" fontAlgn="base">
        <a:spcBef>
          <a:spcPct val="0"/>
        </a:spcBef>
        <a:spcAft>
          <a:spcPct val="0"/>
        </a:spcAft>
        <a:defRPr sz="3100" b="1">
          <a:solidFill>
            <a:srgbClr val="211261"/>
          </a:solidFill>
          <a:latin typeface="Arial" panose="020B0604020202020204" pitchFamily="34" charset="0"/>
        </a:defRPr>
      </a:lvl8pPr>
      <a:lvl9pPr marL="1828800" algn="l" rtl="0" fontAlgn="base">
        <a:spcBef>
          <a:spcPct val="0"/>
        </a:spcBef>
        <a:spcAft>
          <a:spcPct val="0"/>
        </a:spcAft>
        <a:defRPr sz="3100" b="1">
          <a:solidFill>
            <a:srgbClr val="211261"/>
          </a:solidFill>
          <a:latin typeface="Arial" panose="020B0604020202020204" pitchFamily="34" charset="0"/>
        </a:defRPr>
      </a:lvl9pPr>
    </p:titleStyle>
    <p:bodyStyle>
      <a:lvl1pPr algn="l" rtl="0" fontAlgn="base">
        <a:lnSpc>
          <a:spcPct val="110000"/>
        </a:lnSpc>
        <a:spcBef>
          <a:spcPts val="1200"/>
        </a:spcBef>
        <a:spcAft>
          <a:spcPct val="0"/>
        </a:spcAft>
        <a:buFont typeface="Arial" panose="020B0604020202020204" pitchFamily="34" charset="0"/>
        <a:defRPr sz="1900" kern="1200">
          <a:solidFill>
            <a:srgbClr val="211261"/>
          </a:solidFill>
          <a:latin typeface="+mn-lt"/>
          <a:ea typeface="+mn-ea"/>
          <a:cs typeface="+mn-cs"/>
        </a:defRPr>
      </a:lvl1pPr>
      <a:lvl2pPr marL="161925" indent="-161925" algn="l" rtl="0" fontAlgn="base">
        <a:lnSpc>
          <a:spcPct val="110000"/>
        </a:lnSpc>
        <a:spcBef>
          <a:spcPts val="1200"/>
        </a:spcBef>
        <a:spcAft>
          <a:spcPct val="0"/>
        </a:spcAft>
        <a:buClr>
          <a:srgbClr val="FB91A3"/>
        </a:buClr>
        <a:buFont typeface="Arial" panose="020B0604020202020204" pitchFamily="34" charset="0"/>
        <a:buChar char="•"/>
        <a:defRPr sz="1900" kern="1200">
          <a:solidFill>
            <a:srgbClr val="211261"/>
          </a:solidFill>
          <a:latin typeface="+mn-lt"/>
          <a:ea typeface="+mn-ea"/>
          <a:cs typeface="+mn-cs"/>
        </a:defRPr>
      </a:lvl2pPr>
      <a:lvl3pPr marL="358775" indent="-196850" algn="l" rtl="0" fontAlgn="base">
        <a:lnSpc>
          <a:spcPct val="110000"/>
        </a:lnSpc>
        <a:spcBef>
          <a:spcPts val="1200"/>
        </a:spcBef>
        <a:spcAft>
          <a:spcPct val="0"/>
        </a:spcAft>
        <a:buClr>
          <a:srgbClr val="FB91A3"/>
        </a:buClr>
        <a:buFont typeface="Arial" panose="020B0604020202020204" pitchFamily="34" charset="0"/>
        <a:buChar char="–"/>
        <a:defRPr sz="1900" kern="1200">
          <a:solidFill>
            <a:srgbClr val="211261"/>
          </a:solidFill>
          <a:latin typeface="+mn-lt"/>
          <a:ea typeface="+mn-ea"/>
          <a:cs typeface="+mn-cs"/>
        </a:defRPr>
      </a:lvl3pPr>
      <a:lvl4pPr marL="287338" indent="-287338" algn="l" rtl="0" fontAlgn="base">
        <a:lnSpc>
          <a:spcPct val="110000"/>
        </a:lnSpc>
        <a:spcBef>
          <a:spcPts val="1200"/>
        </a:spcBef>
        <a:spcAft>
          <a:spcPct val="0"/>
        </a:spcAft>
        <a:buClr>
          <a:srgbClr val="FB91A3"/>
        </a:buClr>
        <a:buFont typeface="Arial" panose="020B0604020202020204" pitchFamily="34" charset="0"/>
        <a:buAutoNum type="arabicPeriod"/>
        <a:defRPr sz="1900" kern="1200">
          <a:solidFill>
            <a:srgbClr val="211261"/>
          </a:solidFill>
          <a:latin typeface="+mn-lt"/>
          <a:ea typeface="+mn-ea"/>
          <a:cs typeface="+mn-cs"/>
        </a:defRPr>
      </a:lvl4pPr>
      <a:lvl5pPr marL="574675" indent="-287338" algn="l" rtl="0" fontAlgn="base">
        <a:lnSpc>
          <a:spcPct val="110000"/>
        </a:lnSpc>
        <a:spcBef>
          <a:spcPts val="1200"/>
        </a:spcBef>
        <a:spcAft>
          <a:spcPct val="0"/>
        </a:spcAft>
        <a:buClr>
          <a:srgbClr val="FB91A3"/>
        </a:buClr>
        <a:buFont typeface="Arial" panose="020B0604020202020204" pitchFamily="34" charset="0"/>
        <a:buAutoNum type="alphaLcPeriod"/>
        <a:defRPr sz="1900" kern="1200">
          <a:solidFill>
            <a:srgbClr val="2112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video" Target="https://www.youtube.com/embed/gsYL4PC0hyk?si=4okZCRIj-SRDd9-b"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video" Target="https://www.youtube.com/embed/oeyPLAxHfqw?si=bofNzQzDXu9XFa0_"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ideo" Target="https://www.youtube.com/embed/VeB1NmfMg3w?si=mLqVdYWXTKHG4h9W"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5BE11E-ACBF-46D5-99D8-FCC7621F819B}"/>
              </a:ext>
            </a:extLst>
          </p:cNvPr>
          <p:cNvSpPr>
            <a:spLocks noGrp="1"/>
          </p:cNvSpPr>
          <p:nvPr>
            <p:ph type="subTitle" idx="1"/>
          </p:nvPr>
        </p:nvSpPr>
        <p:spPr>
          <a:xfrm>
            <a:off x="628649" y="1569027"/>
            <a:ext cx="10338955" cy="3182410"/>
          </a:xfrm>
        </p:spPr>
        <p:txBody>
          <a:bodyPr rtlCol="0"/>
          <a:lstStyle/>
          <a:p>
            <a:pPr fontAlgn="auto">
              <a:spcAft>
                <a:spcPts val="0"/>
              </a:spcAft>
              <a:defRPr/>
            </a:pPr>
            <a:endParaRPr lang="en-GB" b="1" dirty="0"/>
          </a:p>
          <a:p>
            <a:pPr fontAlgn="auto">
              <a:spcAft>
                <a:spcPts val="0"/>
              </a:spcAft>
              <a:defRPr/>
            </a:pPr>
            <a:endParaRPr lang="en-GB" b="1" dirty="0"/>
          </a:p>
          <a:p>
            <a:pPr fontAlgn="auto">
              <a:spcAft>
                <a:spcPts val="0"/>
              </a:spcAft>
              <a:defRPr/>
            </a:pPr>
            <a:r>
              <a:rPr lang="en-GB" sz="3600" b="1" dirty="0">
                <a:solidFill>
                  <a:schemeClr val="bg1"/>
                </a:solidFill>
              </a:rPr>
              <a:t>“A Society Where Death Is A Part of Life…”</a:t>
            </a:r>
          </a:p>
          <a:p>
            <a:pPr fontAlgn="auto">
              <a:spcAft>
                <a:spcPts val="0"/>
              </a:spcAft>
              <a:defRPr/>
            </a:pPr>
            <a:endParaRPr lang="en-GB" b="1" dirty="0"/>
          </a:p>
          <a:p>
            <a:pPr fontAlgn="auto">
              <a:spcAft>
                <a:spcPts val="0"/>
              </a:spcAft>
              <a:defRPr/>
            </a:pPr>
            <a:r>
              <a:rPr lang="en-GB" b="1" dirty="0"/>
              <a:t>	Dominic Denny 	</a:t>
            </a:r>
            <a:r>
              <a:rPr lang="en-GB" dirty="0"/>
              <a:t>| Community Bereavement Support Coordinator</a:t>
            </a:r>
          </a:p>
          <a:p>
            <a:pPr fontAlgn="auto">
              <a:spcAft>
                <a:spcPts val="0"/>
              </a:spcAft>
              <a:defRPr/>
            </a:pPr>
            <a:r>
              <a:rPr lang="en-GB" b="1" dirty="0"/>
              <a:t>	Karen Gough </a:t>
            </a:r>
            <a:r>
              <a:rPr lang="en-GB" dirty="0"/>
              <a:t>	| Welfare Rights Advisor</a:t>
            </a:r>
          </a:p>
          <a:p>
            <a:pPr fontAlgn="auto">
              <a:spcAft>
                <a:spcPts val="0"/>
              </a:spcAft>
              <a:defRPr/>
            </a:pPr>
            <a:endParaRPr lang="en-GB" dirty="0"/>
          </a:p>
          <a:p>
            <a:pPr fontAlgn="auto">
              <a:spcAft>
                <a:spcPts val="0"/>
              </a:spcAft>
              <a:defRPr/>
            </a:pPr>
            <a:endParaRPr lang="en-GB" dirty="0"/>
          </a:p>
          <a:p>
            <a:pPr fontAlgn="auto">
              <a:spcAft>
                <a:spcPts val="0"/>
              </a:spcAft>
              <a:defRPr/>
            </a:pPr>
            <a:endParaRPr lang="en-GB" dirty="0"/>
          </a:p>
        </p:txBody>
      </p:sp>
      <p:sp>
        <p:nvSpPr>
          <p:cNvPr id="20483" name="Title 2"/>
          <p:cNvSpPr>
            <a:spLocks noGrp="1"/>
          </p:cNvSpPr>
          <p:nvPr>
            <p:ph type="title"/>
          </p:nvPr>
        </p:nvSpPr>
        <p:spPr>
          <a:xfrm>
            <a:off x="628650" y="525463"/>
            <a:ext cx="10934700" cy="537391"/>
          </a:xfrm>
        </p:spPr>
        <p:txBody>
          <a:bodyPr/>
          <a:lstStyle/>
          <a:p>
            <a:r>
              <a:rPr lang="en-GB" altLang="en-US" sz="3600" dirty="0"/>
              <a:t>Dorothy House </a:t>
            </a:r>
            <a:r>
              <a:rPr lang="en-GB" altLang="en-US" sz="3600" dirty="0">
                <a:solidFill>
                  <a:schemeClr val="accent5"/>
                </a:solidFill>
              </a:rPr>
              <a:t>Hospice Care</a:t>
            </a:r>
            <a:endParaRPr lang="en-GB" altLang="en-US" sz="3600" b="0" dirty="0">
              <a:solidFill>
                <a:schemeClr val="accent5"/>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70" y="5251738"/>
            <a:ext cx="1238250" cy="1238250"/>
          </a:xfrm>
          <a:prstGeom prst="rect">
            <a:avLst/>
          </a:prstGeom>
        </p:spPr>
      </p:pic>
      <p:sp>
        <p:nvSpPr>
          <p:cNvPr id="7" name="TextBox 6"/>
          <p:cNvSpPr txBox="1"/>
          <p:nvPr/>
        </p:nvSpPr>
        <p:spPr>
          <a:xfrm>
            <a:off x="5177232" y="5722521"/>
            <a:ext cx="6511185" cy="296684"/>
          </a:xfrm>
          <a:prstGeom prst="rect">
            <a:avLst/>
          </a:prstGeom>
          <a:noFill/>
        </p:spPr>
        <p:txBody>
          <a:bodyPr wrap="square" lIns="0" tIns="0" rIns="0" bIns="0" rtlCol="0">
            <a:spAutoFit/>
          </a:bodyPr>
          <a:lstStyle/>
          <a:p>
            <a:pPr lvl="0" algn="r" defTabSz="914400" eaLnBrk="1" fontAlgn="auto" hangingPunct="1">
              <a:lnSpc>
                <a:spcPct val="110000"/>
              </a:lnSpc>
              <a:spcBef>
                <a:spcPts val="0"/>
              </a:spcBef>
              <a:spcAft>
                <a:spcPts val="0"/>
              </a:spcAft>
              <a:defRPr/>
            </a:pPr>
            <a:r>
              <a:rPr lang="en-GB" sz="1900" b="1" dirty="0">
                <a:solidFill>
                  <a:schemeClr val="bg1"/>
                </a:solidFill>
                <a:latin typeface="Arial" panose="020B0604020202020204"/>
              </a:rPr>
              <a:t>Carer’s Rights Day Expo: Tuesday 21</a:t>
            </a:r>
            <a:r>
              <a:rPr lang="en-GB" sz="1900" b="1" baseline="30000" dirty="0">
                <a:solidFill>
                  <a:schemeClr val="bg1"/>
                </a:solidFill>
                <a:latin typeface="Arial" panose="020B0604020202020204"/>
              </a:rPr>
              <a:t>st</a:t>
            </a:r>
            <a:r>
              <a:rPr lang="en-GB" sz="1900" b="1" dirty="0">
                <a:solidFill>
                  <a:schemeClr val="bg1"/>
                </a:solidFill>
                <a:latin typeface="Arial" panose="020B0604020202020204"/>
              </a:rPr>
              <a:t> November 2023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r>
              <a:rPr lang="en-GB" sz="2000" b="1" dirty="0"/>
              <a:t>30% of Dorothy House patients cared for do not have a cancer diagnosis. </a:t>
            </a:r>
          </a:p>
          <a:p>
            <a:r>
              <a:rPr lang="en-GB" sz="2000" dirty="0"/>
              <a:t>Life-limiting illnesses other than cancer include lung disease, heart failure, Motor Neurone Disease and dementia…</a:t>
            </a:r>
          </a:p>
          <a:p>
            <a:pPr marL="285750" indent="-285750">
              <a:buFont typeface="Arial" panose="020B0604020202020204" pitchFamily="34" charset="0"/>
              <a:buChar char="•"/>
            </a:pPr>
            <a:r>
              <a:rPr lang="en-GB" sz="1600" dirty="0"/>
              <a:t>Prospective patients can now self-refer or someone can be referred by family or a friend…</a:t>
            </a:r>
          </a:p>
          <a:p>
            <a:pPr marL="285750" indent="-285750">
              <a:buFont typeface="Arial" panose="020B0604020202020204" pitchFamily="34" charset="0"/>
              <a:buChar char="•"/>
            </a:pPr>
            <a:r>
              <a:rPr lang="en-GB" sz="1600" dirty="0"/>
              <a:t>No longer need to go via your GP.</a:t>
            </a:r>
          </a:p>
          <a:p>
            <a:pPr marL="285750" indent="-285750">
              <a:buFont typeface="Arial" panose="020B0604020202020204" pitchFamily="34" charset="0"/>
              <a:buChar char="•"/>
            </a:pPr>
            <a:r>
              <a:rPr lang="en-GB" sz="1600" b="1" dirty="0"/>
              <a:t>Anyone</a:t>
            </a:r>
            <a:r>
              <a:rPr lang="en-GB" sz="1600" dirty="0"/>
              <a:t> can now access the </a:t>
            </a:r>
            <a:r>
              <a:rPr lang="en-GB" sz="1600" b="1" dirty="0"/>
              <a:t>24hr advice </a:t>
            </a:r>
            <a:r>
              <a:rPr lang="en-GB" sz="1600" dirty="0"/>
              <a:t>line on </a:t>
            </a:r>
            <a:r>
              <a:rPr lang="en-GB" sz="1600" b="1" dirty="0"/>
              <a:t>0345 0130 555</a:t>
            </a:r>
          </a:p>
          <a:p>
            <a:pPr marL="285750" indent="-285750">
              <a:buFont typeface="Arial" panose="020B0604020202020204" pitchFamily="34" charset="0"/>
              <a:buChar char="•"/>
            </a:pPr>
            <a:r>
              <a:rPr lang="en-GB" sz="1600" dirty="0"/>
              <a:t>We also have an online </a:t>
            </a:r>
            <a:r>
              <a:rPr lang="en-GB" sz="1600" b="1" dirty="0"/>
              <a:t>Information Hub </a:t>
            </a:r>
            <a:r>
              <a:rPr lang="en-GB" sz="1600" dirty="0"/>
              <a:t>on our website with loads of resources including downloadable information sheets.</a:t>
            </a:r>
          </a:p>
        </p:txBody>
      </p:sp>
      <p:sp>
        <p:nvSpPr>
          <p:cNvPr id="25604" name="Title 3"/>
          <p:cNvSpPr>
            <a:spLocks noGrp="1"/>
          </p:cNvSpPr>
          <p:nvPr>
            <p:ph type="title"/>
          </p:nvPr>
        </p:nvSpPr>
        <p:spPr/>
        <p:txBody>
          <a:bodyPr/>
          <a:lstStyle/>
          <a:p>
            <a:r>
              <a:rPr lang="en-GB" sz="2600" dirty="0"/>
              <a:t>Easy access </a:t>
            </a:r>
            <a:r>
              <a:rPr lang="en-GB" sz="2600" b="0" i="1" dirty="0"/>
              <a:t>for everyone with a life-limiting illness using a simple referral process…</a:t>
            </a:r>
            <a:br>
              <a:rPr lang="en-GB" sz="2600" b="0" dirty="0"/>
            </a:br>
            <a:endParaRPr lang="en-GB" altLang="en-US" sz="2600" b="0" dirty="0"/>
          </a:p>
        </p:txBody>
      </p:sp>
      <p:pic>
        <p:nvPicPr>
          <p:cNvPr id="5" name="Content Placehold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580169" y="2471670"/>
            <a:ext cx="4362393" cy="2983557"/>
          </a:xfrm>
        </p:spPr>
      </p:pic>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4294967295"/>
          </p:nvPr>
        </p:nvSpPr>
        <p:spPr>
          <a:xfrm>
            <a:off x="11471275" y="6459538"/>
            <a:ext cx="720725" cy="153987"/>
          </a:xfrm>
        </p:spPr>
        <p:txBody>
          <a:bodyPr/>
          <a:lstStyle/>
          <a:p>
            <a:pPr>
              <a:defRPr/>
            </a:pPr>
            <a:fld id="{97C1CC3B-903A-4F9D-BD1E-C9BEED05710A}" type="slidenum">
              <a:rPr lang="en-GB"/>
              <a:pPr>
                <a:defRPr/>
              </a:pPr>
              <a:t>10</a:t>
            </a:fld>
            <a:endParaRPr lang="en-GB" dirty="0"/>
          </a:p>
        </p:txBody>
      </p:sp>
    </p:spTree>
    <p:extLst>
      <p:ext uri="{BB962C8B-B14F-4D97-AF65-F5344CB8AC3E}">
        <p14:creationId xmlns:p14="http://schemas.microsoft.com/office/powerpoint/2010/main" val="22944706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aphical user interface&#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a:xfrm>
            <a:off x="694170" y="2095499"/>
            <a:ext cx="10933113" cy="3822123"/>
          </a:xfrm>
        </p:spPr>
        <p:txBody>
          <a:bodyPr rtlCol="0">
            <a:noAutofit/>
          </a:bodyPr>
          <a:lstStyle/>
          <a:p>
            <a:pPr marL="342900" indent="-342900">
              <a:buFont typeface="Arial" panose="020B0604020202020204" pitchFamily="34" charset="0"/>
              <a:buChar char="•"/>
            </a:pPr>
            <a:r>
              <a:rPr lang="en-GB" sz="2000" b="1" dirty="0"/>
              <a:t>Open Access Community Groups: 6 Bereavement Help Points</a:t>
            </a:r>
            <a:r>
              <a:rPr lang="en-GB" sz="2000" dirty="0"/>
              <a:t>, Walking through Grief, Writing Hour, Coffee Connections, By Your Side, Allotments Group.</a:t>
            </a:r>
          </a:p>
          <a:p>
            <a:pPr marL="342900" indent="-342900">
              <a:buFont typeface="Arial" panose="020B0604020202020204" pitchFamily="34" charset="0"/>
              <a:buChar char="•"/>
            </a:pPr>
            <a:r>
              <a:rPr lang="en-GB" sz="2000" b="1" dirty="0"/>
              <a:t>Over 1,000 volunteers </a:t>
            </a:r>
            <a:r>
              <a:rPr lang="en-GB" sz="2000" dirty="0"/>
              <a:t>support the work of Dorothy House across our 700sq miles, serving</a:t>
            </a:r>
            <a:r>
              <a:rPr lang="en-GB" dirty="0"/>
              <a:t> </a:t>
            </a:r>
            <a:r>
              <a:rPr lang="en-GB" sz="2000" dirty="0"/>
              <a:t>a population of around </a:t>
            </a:r>
            <a:r>
              <a:rPr lang="en-GB" sz="2000" b="1" dirty="0"/>
              <a:t>550,000 </a:t>
            </a:r>
            <a:r>
              <a:rPr lang="en-GB" sz="2000" dirty="0"/>
              <a:t>across Bath &amp; North East Somerset (B&amp;NES) including parts of Wiltshire and Somerset.</a:t>
            </a:r>
          </a:p>
          <a:p>
            <a:endParaRPr lang="en-GB" sz="2000" dirty="0"/>
          </a:p>
          <a:p>
            <a:endParaRPr lang="en-GB" sz="2000" dirty="0"/>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12</a:t>
            </a:fld>
            <a:endParaRPr lang="en-GB" dirty="0"/>
          </a:p>
        </p:txBody>
      </p:sp>
      <p:sp>
        <p:nvSpPr>
          <p:cNvPr id="25604" name="Title 3"/>
          <p:cNvSpPr>
            <a:spLocks noGrp="1"/>
          </p:cNvSpPr>
          <p:nvPr>
            <p:ph type="title"/>
          </p:nvPr>
        </p:nvSpPr>
        <p:spPr>
          <a:xfrm>
            <a:off x="631825" y="536575"/>
            <a:ext cx="8196263" cy="1200329"/>
          </a:xfrm>
        </p:spPr>
        <p:txBody>
          <a:bodyPr/>
          <a:lstStyle/>
          <a:p>
            <a:r>
              <a:rPr lang="en-GB" sz="2600" dirty="0"/>
              <a:t>Compassionate communities, </a:t>
            </a:r>
            <a:r>
              <a:rPr lang="en-GB" sz="2600" b="0" i="1" dirty="0"/>
              <a:t>developing partnerships and volunteering…</a:t>
            </a:r>
            <a:br>
              <a:rPr lang="en-GB" sz="2600" dirty="0"/>
            </a:br>
            <a:endParaRPr lang="en-GB" altLang="en-US" sz="2600" dirty="0"/>
          </a:p>
        </p:txBody>
      </p:sp>
      <p:graphicFrame>
        <p:nvGraphicFramePr>
          <p:cNvPr id="8" name="Object 7"/>
          <p:cNvGraphicFramePr>
            <a:graphicFrameLocks noChangeAspect="1"/>
          </p:cNvGraphicFramePr>
          <p:nvPr>
            <p:extLst>
              <p:ext uri="{D42A27DB-BD31-4B8C-83A1-F6EECF244321}">
                <p14:modId xmlns:p14="http://schemas.microsoft.com/office/powerpoint/2010/main" val="1949637501"/>
              </p:ext>
            </p:extLst>
          </p:nvPr>
        </p:nvGraphicFramePr>
        <p:xfrm>
          <a:off x="3952297" y="4191000"/>
          <a:ext cx="3265488" cy="1633538"/>
        </p:xfrm>
        <a:graphic>
          <a:graphicData uri="http://schemas.openxmlformats.org/presentationml/2006/ole">
            <mc:AlternateContent xmlns:mc="http://schemas.openxmlformats.org/markup-compatibility/2006">
              <mc:Choice xmlns:v="urn:schemas-microsoft-com:vml" Requires="v">
                <p:oleObj name="Acrobat Document" r:id="rId2" imgW="3265630" imgH="1632745" progId="Acrobat.Document.DC">
                  <p:embed/>
                </p:oleObj>
              </mc:Choice>
              <mc:Fallback>
                <p:oleObj name="Acrobat Document" r:id="rId2" imgW="3265630" imgH="1632745" progId="Acrobat.Document.DC">
                  <p:embed/>
                  <p:pic>
                    <p:nvPicPr>
                      <p:cNvPr id="8" name="Object 7"/>
                      <p:cNvPicPr/>
                      <p:nvPr/>
                    </p:nvPicPr>
                    <p:blipFill>
                      <a:blip r:embed="rId3"/>
                      <a:stretch>
                        <a:fillRect/>
                      </a:stretch>
                    </p:blipFill>
                    <p:spPr>
                      <a:xfrm>
                        <a:off x="3952297" y="4191000"/>
                        <a:ext cx="3265488" cy="1633538"/>
                      </a:xfrm>
                      <a:prstGeom prst="rect">
                        <a:avLst/>
                      </a:prstGeom>
                    </p:spPr>
                  </p:pic>
                </p:oleObj>
              </mc:Fallback>
            </mc:AlternateContent>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901" y="4083626"/>
            <a:ext cx="1896340" cy="18339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5982" y="4337537"/>
            <a:ext cx="2117170" cy="1226001"/>
          </a:xfrm>
          <a:prstGeom prst="rect">
            <a:avLst/>
          </a:prstGeom>
        </p:spPr>
      </p:pic>
    </p:spTree>
    <p:extLst>
      <p:ext uri="{BB962C8B-B14F-4D97-AF65-F5344CB8AC3E}">
        <p14:creationId xmlns:p14="http://schemas.microsoft.com/office/powerpoint/2010/main" val="13759743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FE768E-D45F-42E3-B108-0B4F36EC978A}" type="slidenum">
              <a:rPr lang="en-GB" smtClean="0"/>
              <a:t>13</a:t>
            </a:fld>
            <a:endParaRPr lang="en-GB" dirty="0"/>
          </a:p>
        </p:txBody>
      </p:sp>
      <p:pic>
        <p:nvPicPr>
          <p:cNvPr id="7" name="Picture 6"/>
          <p:cNvPicPr>
            <a:picLocks noChangeAspect="1"/>
          </p:cNvPicPr>
          <p:nvPr/>
        </p:nvPicPr>
        <p:blipFill>
          <a:blip r:embed="rId3"/>
          <a:stretch>
            <a:fillRect/>
          </a:stretch>
        </p:blipFill>
        <p:spPr>
          <a:xfrm>
            <a:off x="443333" y="1598468"/>
            <a:ext cx="11168626" cy="5108991"/>
          </a:xfrm>
          <a:prstGeom prst="rect">
            <a:avLst/>
          </a:prstGeom>
        </p:spPr>
      </p:pic>
      <p:pic>
        <p:nvPicPr>
          <p:cNvPr id="6" name="Content Placeholder 5"/>
          <p:cNvPicPr>
            <a:picLocks noGrp="1" noChangeAspect="1"/>
          </p:cNvPicPr>
          <p:nvPr>
            <p:ph idx="1"/>
          </p:nvPr>
        </p:nvPicPr>
        <p:blipFill>
          <a:blip r:embed="rId4"/>
          <a:stretch>
            <a:fillRect/>
          </a:stretch>
        </p:blipFill>
        <p:spPr>
          <a:xfrm>
            <a:off x="1130022" y="223660"/>
            <a:ext cx="2331635" cy="1154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235" y="180706"/>
            <a:ext cx="1247998" cy="1247998"/>
          </a:xfrm>
          <a:prstGeom prst="rect">
            <a:avLst/>
          </a:prstGeom>
        </p:spPr>
      </p:pic>
      <p:pic>
        <p:nvPicPr>
          <p:cNvPr id="12" name="Picture 11"/>
          <p:cNvPicPr>
            <a:picLocks noChangeAspect="1"/>
          </p:cNvPicPr>
          <p:nvPr/>
        </p:nvPicPr>
        <p:blipFill>
          <a:blip r:embed="rId6"/>
          <a:stretch>
            <a:fillRect/>
          </a:stretch>
        </p:blipFill>
        <p:spPr>
          <a:xfrm>
            <a:off x="5776553" y="223660"/>
            <a:ext cx="1384692" cy="1058174"/>
          </a:xfrm>
          <a:prstGeom prst="rect">
            <a:avLst/>
          </a:prstGeom>
        </p:spPr>
      </p:pic>
    </p:spTree>
    <p:extLst>
      <p:ext uri="{BB962C8B-B14F-4D97-AF65-F5344CB8AC3E}">
        <p14:creationId xmlns:p14="http://schemas.microsoft.com/office/powerpoint/2010/main" val="190644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1712" y="919595"/>
            <a:ext cx="3618056" cy="2323713"/>
          </a:xfrm>
        </p:spPr>
        <p:txBody>
          <a:bodyPr/>
          <a:lstStyle/>
          <a:p>
            <a:r>
              <a:rPr lang="en-GB" sz="2400" dirty="0"/>
              <a:t>Asset Based Community Development </a:t>
            </a:r>
            <a:br>
              <a:rPr lang="en-GB" sz="2800" dirty="0"/>
            </a:br>
            <a:br>
              <a:rPr lang="en-GB" sz="2800" dirty="0"/>
            </a:br>
            <a:r>
              <a:rPr lang="en-GB" sz="2000" dirty="0"/>
              <a:t>(ABCD Model)</a:t>
            </a:r>
            <a:br>
              <a:rPr lang="en-GB" sz="2800" dirty="0"/>
            </a:br>
            <a:endParaRPr lang="en-GB" dirty="0"/>
          </a:p>
        </p:txBody>
      </p:sp>
      <p:sp>
        <p:nvSpPr>
          <p:cNvPr id="2" name="Slide Number Placeholder 1"/>
          <p:cNvSpPr>
            <a:spLocks noGrp="1"/>
          </p:cNvSpPr>
          <p:nvPr>
            <p:ph type="sldNum" sz="quarter" idx="4294967295"/>
          </p:nvPr>
        </p:nvSpPr>
        <p:spPr>
          <a:xfrm>
            <a:off x="11471275" y="6459538"/>
            <a:ext cx="720725" cy="153987"/>
          </a:xfrm>
        </p:spPr>
        <p:txBody>
          <a:bodyPr/>
          <a:lstStyle/>
          <a:p>
            <a:pPr>
              <a:defRPr/>
            </a:pPr>
            <a:fld id="{4F285E50-C4D4-491A-943C-E999BF620422}" type="slidenum">
              <a:rPr lang="en-GB"/>
              <a:pPr>
                <a:defRPr/>
              </a:pPr>
              <a:t>14</a:t>
            </a:fld>
            <a:endParaRPr lang="en-GB" dirty="0"/>
          </a:p>
        </p:txBody>
      </p:sp>
      <p:pic>
        <p:nvPicPr>
          <p:cNvPr id="286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1400" y="0"/>
            <a:ext cx="7356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1301BCB-97DC-495A-80A9-B3D079B34000}" type="slidenum">
              <a:rPr lang="en-GB"/>
              <a:pPr>
                <a:defRPr/>
              </a:pPr>
              <a:t>15</a:t>
            </a:fld>
            <a:endParaRPr lang="en-GB" dirty="0"/>
          </a:p>
        </p:txBody>
      </p:sp>
      <p:pic>
        <p:nvPicPr>
          <p:cNvPr id="29699"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57200"/>
            <a:ext cx="1006951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b="1" dirty="0"/>
          </a:p>
          <a:p>
            <a:r>
              <a:rPr lang="en-GB" b="1" dirty="0"/>
              <a:t>Anticipatory grief </a:t>
            </a:r>
            <a:r>
              <a:rPr lang="en-GB" dirty="0"/>
              <a:t>is a feeling of loss before someone dies. You might feel it if your friend or relative has dementia, cancer, or another illness which you know will lead to their death.</a:t>
            </a:r>
          </a:p>
          <a:p>
            <a:r>
              <a:rPr lang="en-GB" dirty="0"/>
              <a:t>The crisis of a </a:t>
            </a:r>
            <a:r>
              <a:rPr lang="en-GB" b="1" dirty="0"/>
              <a:t>palliative</a:t>
            </a:r>
            <a:r>
              <a:rPr lang="en-GB" dirty="0"/>
              <a:t> or</a:t>
            </a:r>
            <a:r>
              <a:rPr lang="en-GB" b="1" dirty="0"/>
              <a:t> terminal </a:t>
            </a:r>
            <a:r>
              <a:rPr lang="en-GB" dirty="0"/>
              <a:t>diagnosis can unearth buried issues, exacerbate existing family tensions and lead people to question everything about themselves, their lives and their relationships. </a:t>
            </a:r>
            <a:r>
              <a:rPr lang="en-GB" b="1" dirty="0"/>
              <a:t>Families</a:t>
            </a:r>
            <a:r>
              <a:rPr lang="en-GB" dirty="0"/>
              <a:t> have to weather this storm together, yet at the same time every individual faces their own emotional journey and can find themselves grappling with bewildering feelings of </a:t>
            </a:r>
            <a:r>
              <a:rPr lang="en-GB" b="1" dirty="0"/>
              <a:t>guilt, anger, fear and loneliness.</a:t>
            </a:r>
          </a:p>
        </p:txBody>
      </p:sp>
      <p:sp>
        <p:nvSpPr>
          <p:cNvPr id="3" name="Title 2"/>
          <p:cNvSpPr>
            <a:spLocks noGrp="1"/>
          </p:cNvSpPr>
          <p:nvPr>
            <p:ph type="title"/>
          </p:nvPr>
        </p:nvSpPr>
        <p:spPr>
          <a:xfrm>
            <a:off x="631100" y="537238"/>
            <a:ext cx="8197200" cy="877163"/>
          </a:xfrm>
        </p:spPr>
        <p:txBody>
          <a:bodyPr/>
          <a:lstStyle/>
          <a:p>
            <a:br>
              <a:rPr lang="en-GB" dirty="0"/>
            </a:br>
            <a:r>
              <a:rPr lang="en-GB" sz="2600" dirty="0"/>
              <a:t>Anticipatory Grief : </a:t>
            </a:r>
            <a:r>
              <a:rPr lang="en-GB" sz="2600" b="0" dirty="0"/>
              <a:t>(</a:t>
            </a:r>
            <a:r>
              <a:rPr lang="en-GB" sz="2600" b="0" i="1" dirty="0"/>
              <a:t>Pre-Bereavement</a:t>
            </a:r>
            <a:r>
              <a:rPr lang="en-GB" sz="2600" b="0" dirty="0"/>
              <a:t>)…</a:t>
            </a:r>
          </a:p>
        </p:txBody>
      </p:sp>
      <p:pic>
        <p:nvPicPr>
          <p:cNvPr id="6" name="Content Placeholder 5"/>
          <p:cNvPicPr>
            <a:picLocks noGrp="1" noChangeAspect="1"/>
          </p:cNvPicPr>
          <p:nvPr>
            <p:ph sz="quarter" idx="17"/>
          </p:nvPr>
        </p:nvPicPr>
        <p:blipFill>
          <a:blip r:embed="rId2" cstate="print">
            <a:extLst>
              <a:ext uri="{28A0092B-C50C-407E-A947-70E740481C1C}">
                <a14:useLocalDpi xmlns:a14="http://schemas.microsoft.com/office/drawing/2010/main" val="0"/>
              </a:ext>
            </a:extLst>
          </a:blip>
          <a:stretch>
            <a:fillRect/>
          </a:stretch>
        </p:blipFill>
        <p:spPr>
          <a:xfrm>
            <a:off x="8078931" y="2095589"/>
            <a:ext cx="3190009" cy="4222800"/>
          </a:xfrm>
        </p:spPr>
      </p:pic>
      <p:sp>
        <p:nvSpPr>
          <p:cNvPr id="2" name="Slide Number Placeholder 1"/>
          <p:cNvSpPr>
            <a:spLocks noGrp="1"/>
          </p:cNvSpPr>
          <p:nvPr>
            <p:ph type="sldNum" sz="quarter" idx="4294967295"/>
          </p:nvPr>
        </p:nvSpPr>
        <p:spPr>
          <a:xfrm>
            <a:off x="11471275" y="6459538"/>
            <a:ext cx="720725" cy="153987"/>
          </a:xfrm>
        </p:spPr>
        <p:txBody>
          <a:bodyPr/>
          <a:lstStyle/>
          <a:p>
            <a:pPr>
              <a:defRPr/>
            </a:pPr>
            <a:fld id="{BB51A5C2-44C2-4595-8170-47F2F541FF0B}" type="slidenum">
              <a:rPr lang="en-GB" smtClean="0"/>
              <a:pPr>
                <a:defRPr/>
              </a:pPr>
              <a:t>16</a:t>
            </a:fld>
            <a:endParaRPr lang="en-GB" dirty="0"/>
          </a:p>
        </p:txBody>
      </p:sp>
    </p:spTree>
    <p:extLst>
      <p:ext uri="{BB962C8B-B14F-4D97-AF65-F5344CB8AC3E}">
        <p14:creationId xmlns:p14="http://schemas.microsoft.com/office/powerpoint/2010/main" val="121104082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849105" y="2352811"/>
            <a:ext cx="2049755" cy="4006411"/>
          </a:xfrm>
        </p:spPr>
        <p:txBody>
          <a:bodyPr anchor="ctr"/>
          <a:lstStyle/>
          <a:p>
            <a:r>
              <a:rPr lang="en-GB" sz="2000" b="1" dirty="0"/>
              <a:t>Anxiety</a:t>
            </a:r>
          </a:p>
          <a:p>
            <a:r>
              <a:rPr lang="en-GB" sz="2000" b="1" dirty="0"/>
              <a:t>Anger</a:t>
            </a:r>
          </a:p>
          <a:p>
            <a:r>
              <a:rPr lang="en-GB" sz="2000" b="1" dirty="0"/>
              <a:t>Loneliness</a:t>
            </a:r>
          </a:p>
          <a:p>
            <a:r>
              <a:rPr lang="en-GB" sz="2000" b="1" dirty="0"/>
              <a:t>Guilt</a:t>
            </a:r>
          </a:p>
          <a:p>
            <a:r>
              <a:rPr lang="en-GB" sz="2000" b="1" dirty="0"/>
              <a:t>Exhaustion</a:t>
            </a:r>
          </a:p>
          <a:p>
            <a:r>
              <a:rPr lang="en-GB" sz="2000" b="1" dirty="0"/>
              <a:t>Anticipation</a:t>
            </a:r>
          </a:p>
          <a:p>
            <a:r>
              <a:rPr lang="en-GB" sz="2000" b="1" dirty="0"/>
              <a:t>Physical Effects</a:t>
            </a:r>
          </a:p>
          <a:p>
            <a:endParaRPr lang="en-GB" dirty="0"/>
          </a:p>
          <a:p>
            <a:endParaRPr lang="en-GB" dirty="0"/>
          </a:p>
        </p:txBody>
      </p:sp>
      <p:sp>
        <p:nvSpPr>
          <p:cNvPr id="3" name="Title 2"/>
          <p:cNvSpPr>
            <a:spLocks noGrp="1"/>
          </p:cNvSpPr>
          <p:nvPr>
            <p:ph type="title"/>
          </p:nvPr>
        </p:nvSpPr>
        <p:spPr>
          <a:xfrm>
            <a:off x="631100" y="537238"/>
            <a:ext cx="8197200" cy="907941"/>
          </a:xfrm>
        </p:spPr>
        <p:txBody>
          <a:bodyPr/>
          <a:lstStyle/>
          <a:p>
            <a:br>
              <a:rPr lang="en-GB" dirty="0"/>
            </a:br>
            <a:r>
              <a:rPr lang="en-GB" sz="2600" dirty="0"/>
              <a:t>Anticipatory Grief : </a:t>
            </a:r>
            <a:r>
              <a:rPr lang="en-GB" sz="2600" b="0" dirty="0"/>
              <a:t>(Pre-Bereavement)…</a:t>
            </a:r>
          </a:p>
        </p:txBody>
      </p:sp>
      <p:sp>
        <p:nvSpPr>
          <p:cNvPr id="2" name="Slide Number Placeholder 1"/>
          <p:cNvSpPr>
            <a:spLocks noGrp="1"/>
          </p:cNvSpPr>
          <p:nvPr>
            <p:ph type="sldNum" sz="quarter" idx="20"/>
          </p:nvPr>
        </p:nvSpPr>
        <p:spPr/>
        <p:txBody>
          <a:bodyPr/>
          <a:lstStyle/>
          <a:p>
            <a:fld id="{BB51A5C2-44C2-4595-8170-47F2F541FF0B}" type="slidenum">
              <a:rPr lang="en-GB" smtClean="0"/>
              <a:pPr/>
              <a:t>17</a:t>
            </a:fld>
            <a:endParaRPr lang="en-GB" dirty="0"/>
          </a:p>
        </p:txBody>
      </p:sp>
      <p:sp>
        <p:nvSpPr>
          <p:cNvPr id="12" name="TextBox 11"/>
          <p:cNvSpPr txBox="1"/>
          <p:nvPr/>
        </p:nvSpPr>
        <p:spPr>
          <a:xfrm flipH="1">
            <a:off x="7365134" y="2256740"/>
            <a:ext cx="4244685" cy="3650230"/>
          </a:xfrm>
          <a:prstGeom prst="rect">
            <a:avLst/>
          </a:prstGeom>
          <a:noFill/>
        </p:spPr>
        <p:txBody>
          <a:bodyPr wrap="square" lIns="0" tIns="0" rIns="0" bIns="0" rtlCol="0">
            <a:spAutoFit/>
          </a:bodyPr>
          <a:lstStyle/>
          <a:p>
            <a:pPr lvl="0" defTabSz="914400" eaLnBrk="1" hangingPunct="1">
              <a:lnSpc>
                <a:spcPct val="110000"/>
              </a:lnSpc>
              <a:spcBef>
                <a:spcPts val="1200"/>
              </a:spcBef>
            </a:pPr>
            <a:r>
              <a:rPr lang="en-GB" sz="1900" dirty="0">
                <a:solidFill>
                  <a:srgbClr val="211261"/>
                </a:solidFill>
                <a:latin typeface="Arial" panose="020B0604020202020204"/>
              </a:rPr>
              <a:t>Allow yourself to grieve</a:t>
            </a:r>
          </a:p>
          <a:p>
            <a:pPr lvl="0" defTabSz="914400" eaLnBrk="1" hangingPunct="1">
              <a:lnSpc>
                <a:spcPct val="110000"/>
              </a:lnSpc>
              <a:spcBef>
                <a:spcPts val="1200"/>
              </a:spcBef>
            </a:pPr>
            <a:r>
              <a:rPr lang="en-GB" sz="1900" dirty="0">
                <a:solidFill>
                  <a:srgbClr val="211261"/>
                </a:solidFill>
                <a:latin typeface="Arial" panose="020B0604020202020204"/>
              </a:rPr>
              <a:t>Write down your thoughts and feelings</a:t>
            </a:r>
          </a:p>
          <a:p>
            <a:pPr lvl="0" defTabSz="914400" eaLnBrk="1" hangingPunct="1">
              <a:lnSpc>
                <a:spcPct val="110000"/>
              </a:lnSpc>
              <a:spcBef>
                <a:spcPts val="1200"/>
              </a:spcBef>
            </a:pPr>
            <a:r>
              <a:rPr lang="en-GB" sz="1900" dirty="0">
                <a:solidFill>
                  <a:srgbClr val="211261"/>
                </a:solidFill>
                <a:latin typeface="Arial" panose="020B0604020202020204"/>
              </a:rPr>
              <a:t>Look for support online</a:t>
            </a:r>
          </a:p>
          <a:p>
            <a:pPr lvl="0" defTabSz="914400" eaLnBrk="1" hangingPunct="1">
              <a:lnSpc>
                <a:spcPct val="110000"/>
              </a:lnSpc>
              <a:spcBef>
                <a:spcPts val="1200"/>
              </a:spcBef>
            </a:pPr>
            <a:r>
              <a:rPr lang="en-GB" sz="1900" dirty="0">
                <a:solidFill>
                  <a:srgbClr val="211261"/>
                </a:solidFill>
                <a:latin typeface="Arial" panose="020B0604020202020204"/>
              </a:rPr>
              <a:t>Learn more about their condition</a:t>
            </a:r>
          </a:p>
          <a:p>
            <a:pPr lvl="0" defTabSz="914400" eaLnBrk="1" hangingPunct="1">
              <a:lnSpc>
                <a:spcPct val="110000"/>
              </a:lnSpc>
              <a:spcBef>
                <a:spcPts val="1200"/>
              </a:spcBef>
            </a:pPr>
            <a:r>
              <a:rPr lang="en-GB" sz="1900" dirty="0">
                <a:solidFill>
                  <a:srgbClr val="211261"/>
                </a:solidFill>
                <a:latin typeface="Arial" panose="020B0604020202020204"/>
              </a:rPr>
              <a:t>Take care of yourself</a:t>
            </a:r>
          </a:p>
          <a:p>
            <a:pPr lvl="0" defTabSz="914400" eaLnBrk="1" hangingPunct="1">
              <a:lnSpc>
                <a:spcPct val="110000"/>
              </a:lnSpc>
              <a:spcBef>
                <a:spcPts val="1200"/>
              </a:spcBef>
            </a:pPr>
            <a:r>
              <a:rPr lang="en-GB" sz="1900" dirty="0">
                <a:solidFill>
                  <a:srgbClr val="211261"/>
                </a:solidFill>
                <a:latin typeface="Arial" panose="020B0604020202020204"/>
              </a:rPr>
              <a:t>Be kind to yourself</a:t>
            </a:r>
          </a:p>
          <a:p>
            <a:pPr lvl="0" defTabSz="914400" eaLnBrk="1" hangingPunct="1">
              <a:lnSpc>
                <a:spcPct val="110000"/>
              </a:lnSpc>
              <a:spcBef>
                <a:spcPts val="1200"/>
              </a:spcBef>
            </a:pPr>
            <a:r>
              <a:rPr lang="en-GB" sz="1900" dirty="0">
                <a:solidFill>
                  <a:srgbClr val="211261"/>
                </a:solidFill>
                <a:latin typeface="Arial" panose="020B0604020202020204"/>
              </a:rPr>
              <a:t>Remember you can do this </a:t>
            </a:r>
          </a:p>
          <a:p>
            <a:pPr lvl="0" defTabSz="914400" eaLnBrk="1" hangingPunct="1">
              <a:lnSpc>
                <a:spcPct val="110000"/>
              </a:lnSpc>
              <a:spcBef>
                <a:spcPts val="1200"/>
              </a:spcBef>
            </a:pPr>
            <a:r>
              <a:rPr lang="en-GB" sz="1900" dirty="0">
                <a:solidFill>
                  <a:srgbClr val="211261"/>
                </a:solidFill>
                <a:latin typeface="Arial" panose="020B0604020202020204"/>
              </a:rPr>
              <a:t>Take it a day at a time</a:t>
            </a:r>
          </a:p>
        </p:txBody>
      </p:sp>
      <p:sp>
        <p:nvSpPr>
          <p:cNvPr id="15" name="Striped Right Arrow 14"/>
          <p:cNvSpPr/>
          <p:nvPr/>
        </p:nvSpPr>
        <p:spPr>
          <a:xfrm>
            <a:off x="6016677" y="2908220"/>
            <a:ext cx="978408" cy="484632"/>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iped Right Arrow 16"/>
          <p:cNvSpPr/>
          <p:nvPr/>
        </p:nvSpPr>
        <p:spPr>
          <a:xfrm>
            <a:off x="6016677" y="4735285"/>
            <a:ext cx="978408" cy="484632"/>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Content Placeholder 2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527191" y="2556162"/>
            <a:ext cx="2791168" cy="2746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7263588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5BE11E-ACBF-46D5-99D8-FCC7621F819B}"/>
              </a:ext>
            </a:extLst>
          </p:cNvPr>
          <p:cNvSpPr>
            <a:spLocks noGrp="1"/>
          </p:cNvSpPr>
          <p:nvPr>
            <p:ph type="subTitle" idx="1"/>
          </p:nvPr>
        </p:nvSpPr>
        <p:spPr>
          <a:xfrm>
            <a:off x="628650" y="2347913"/>
            <a:ext cx="10934700" cy="660181"/>
          </a:xfrm>
        </p:spPr>
        <p:txBody>
          <a:bodyPr rtlCol="0"/>
          <a:lstStyle/>
          <a:p>
            <a:pPr fontAlgn="auto">
              <a:spcAft>
                <a:spcPts val="0"/>
              </a:spcAft>
              <a:defRPr/>
            </a:pPr>
            <a:endParaRPr lang="en-GB" dirty="0"/>
          </a:p>
          <a:p>
            <a:pPr fontAlgn="auto">
              <a:spcAft>
                <a:spcPts val="0"/>
              </a:spcAft>
              <a:defRPr/>
            </a:pPr>
            <a:r>
              <a:rPr lang="en-GB" sz="2000" b="1" dirty="0"/>
              <a:t>Karen Gough, Welfare Rights Advisor</a:t>
            </a:r>
          </a:p>
        </p:txBody>
      </p:sp>
      <p:sp>
        <p:nvSpPr>
          <p:cNvPr id="30723" name="Title 2"/>
          <p:cNvSpPr>
            <a:spLocks noGrp="1"/>
          </p:cNvSpPr>
          <p:nvPr>
            <p:ph type="title"/>
          </p:nvPr>
        </p:nvSpPr>
        <p:spPr>
          <a:xfrm>
            <a:off x="628650" y="525463"/>
            <a:ext cx="9450532" cy="1074781"/>
          </a:xfrm>
        </p:spPr>
        <p:txBody>
          <a:bodyPr/>
          <a:lstStyle/>
          <a:p>
            <a:r>
              <a:rPr lang="en-GB" altLang="en-US" sz="3600" dirty="0"/>
              <a:t>Support when a serious illness arrives…the hard conversations.</a:t>
            </a:r>
            <a:endParaRPr lang="en-GB" altLang="en-US" sz="3600" b="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631100" y="2285999"/>
            <a:ext cx="5400823" cy="3387437"/>
          </a:xfrm>
        </p:spPr>
        <p:txBody>
          <a:bodyPr/>
          <a:lstStyle/>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altLang="en-US" sz="2400" dirty="0"/>
              <a:t>What are the different types of benefits ?</a:t>
            </a:r>
          </a:p>
          <a:p>
            <a:pPr marL="457200" indent="-457200">
              <a:buFont typeface="Arial" panose="020B0604020202020204" pitchFamily="34" charset="0"/>
              <a:buChar char="•"/>
            </a:pPr>
            <a:r>
              <a:rPr lang="en-GB" altLang="en-US" sz="2400" dirty="0"/>
              <a:t>How to access help…</a:t>
            </a:r>
          </a:p>
          <a:p>
            <a:pPr marL="457200" indent="-457200">
              <a:buFont typeface="Arial" panose="020B0604020202020204" pitchFamily="34" charset="0"/>
              <a:buChar char="•"/>
            </a:pPr>
            <a:r>
              <a:rPr lang="en-GB" altLang="en-US" sz="2400" dirty="0"/>
              <a:t>Getting your house in order …</a:t>
            </a:r>
          </a:p>
        </p:txBody>
      </p:sp>
      <p:sp>
        <p:nvSpPr>
          <p:cNvPr id="31748" name="Title 3"/>
          <p:cNvSpPr>
            <a:spLocks noGrp="1"/>
          </p:cNvSpPr>
          <p:nvPr>
            <p:ph type="title"/>
          </p:nvPr>
        </p:nvSpPr>
        <p:spPr/>
        <p:txBody>
          <a:bodyPr/>
          <a:lstStyle/>
          <a:p>
            <a:r>
              <a:rPr lang="en-GB" altLang="en-US" dirty="0"/>
              <a:t>Today </a:t>
            </a:r>
            <a:r>
              <a:rPr lang="en-GB" altLang="en-US" b="0" dirty="0"/>
              <a:t>we will cover…</a:t>
            </a:r>
          </a:p>
        </p:txBody>
      </p:sp>
      <p:sp>
        <p:nvSpPr>
          <p:cNvPr id="31747" name="Slide Number Placeholder 2"/>
          <p:cNvSpPr>
            <a:spLocks noGrp="1"/>
          </p:cNvSpPr>
          <p:nvPr>
            <p:ph type="sldNum" sz="quarter" idx="4294967295"/>
          </p:nvPr>
        </p:nvSpPr>
        <p:spPr bwMode="auto">
          <a:xfrm>
            <a:off x="11471275" y="6459538"/>
            <a:ext cx="720725" cy="153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896E20-D758-4CD2-A1AB-B0AA249E439E}" type="slidenum">
              <a:rPr lang="en-GB" altLang="en-US">
                <a:solidFill>
                  <a:schemeClr val="bg1"/>
                </a:solidFill>
              </a:rPr>
              <a:pPr fontAlgn="base">
                <a:spcBef>
                  <a:spcPct val="0"/>
                </a:spcBef>
                <a:spcAft>
                  <a:spcPct val="0"/>
                </a:spcAft>
              </a:pPr>
              <a:t>19</a:t>
            </a:fld>
            <a:endParaRPr lang="en-GB" altLang="en-US">
              <a:solidFill>
                <a:schemeClr val="bg1"/>
              </a:solidFill>
            </a:endParaRPr>
          </a:p>
        </p:txBody>
      </p:sp>
      <p:pic>
        <p:nvPicPr>
          <p:cNvPr id="31749" name="Picture 4" descr="Slow Minefield: Falkland Islands | tim rich and lesley katon | Flick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8509" y="2447052"/>
            <a:ext cx="4692650" cy="351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a:xfrm>
            <a:off x="1214362" y="2095500"/>
            <a:ext cx="10350576" cy="4222750"/>
          </a:xfrm>
        </p:spPr>
        <p:txBody>
          <a:bodyPr rtlCol="0">
            <a:noAutofit/>
          </a:bodyPr>
          <a:lstStyle/>
          <a:p>
            <a:pPr marL="285750" indent="-285750" fontAlgn="auto">
              <a:lnSpc>
                <a:spcPct val="100000"/>
              </a:lnSpc>
              <a:spcAft>
                <a:spcPts val="0"/>
              </a:spcAft>
              <a:buFont typeface="Arial" panose="020B0604020202020204" pitchFamily="34" charset="0"/>
              <a:buChar char="•"/>
              <a:defRPr/>
            </a:pPr>
            <a:r>
              <a:rPr lang="en-GB" sz="1800" dirty="0"/>
              <a:t>Introductions</a:t>
            </a:r>
          </a:p>
          <a:p>
            <a:pPr marL="285750" indent="-285750" fontAlgn="auto">
              <a:lnSpc>
                <a:spcPct val="100000"/>
              </a:lnSpc>
              <a:spcAft>
                <a:spcPts val="0"/>
              </a:spcAft>
              <a:buFont typeface="Arial" panose="020B0604020202020204" pitchFamily="34" charset="0"/>
              <a:buChar char="•"/>
              <a:defRPr/>
            </a:pPr>
            <a:r>
              <a:rPr lang="en-GB" sz="1800" dirty="0"/>
              <a:t>Vision, Mission, History of Dorothy House…</a:t>
            </a:r>
          </a:p>
          <a:p>
            <a:pPr marL="285750" indent="-285750" fontAlgn="auto">
              <a:lnSpc>
                <a:spcPct val="100000"/>
              </a:lnSpc>
              <a:spcAft>
                <a:spcPts val="0"/>
              </a:spcAft>
              <a:buFont typeface="Arial" panose="020B0604020202020204" pitchFamily="34" charset="0"/>
              <a:buChar char="•"/>
              <a:defRPr/>
            </a:pPr>
            <a:r>
              <a:rPr lang="en-GB" sz="1800" dirty="0"/>
              <a:t>Who do we serve ?</a:t>
            </a:r>
          </a:p>
          <a:p>
            <a:pPr marL="285750" indent="-285750" fontAlgn="auto">
              <a:lnSpc>
                <a:spcPct val="100000"/>
              </a:lnSpc>
              <a:spcAft>
                <a:spcPts val="0"/>
              </a:spcAft>
              <a:buFont typeface="Arial" panose="020B0604020202020204" pitchFamily="34" charset="0"/>
              <a:buChar char="•"/>
              <a:defRPr/>
            </a:pPr>
            <a:r>
              <a:rPr lang="en-GB" sz="1800" dirty="0"/>
              <a:t>Community is the future</a:t>
            </a:r>
          </a:p>
          <a:p>
            <a:pPr marL="285750" indent="-285750" fontAlgn="auto">
              <a:lnSpc>
                <a:spcPct val="100000"/>
              </a:lnSpc>
              <a:spcAft>
                <a:spcPts val="0"/>
              </a:spcAft>
              <a:buFont typeface="Arial" panose="020B0604020202020204" pitchFamily="34" charset="0"/>
              <a:buChar char="•"/>
              <a:defRPr/>
            </a:pPr>
            <a:r>
              <a:rPr lang="en-GB" sz="1800" dirty="0"/>
              <a:t>Pre-bereavement</a:t>
            </a:r>
          </a:p>
          <a:p>
            <a:pPr marL="285750" indent="-285750" fontAlgn="auto">
              <a:lnSpc>
                <a:spcPct val="100000"/>
              </a:lnSpc>
              <a:spcAft>
                <a:spcPts val="0"/>
              </a:spcAft>
              <a:buFont typeface="Arial" panose="020B0604020202020204" pitchFamily="34" charset="0"/>
              <a:buChar char="•"/>
              <a:defRPr/>
            </a:pPr>
            <a:r>
              <a:rPr lang="en-GB" sz="1800" dirty="0"/>
              <a:t>Last 1000 days (conceptual discussion)</a:t>
            </a:r>
          </a:p>
          <a:p>
            <a:pPr marL="285750" indent="-285750" fontAlgn="auto">
              <a:lnSpc>
                <a:spcPct val="100000"/>
              </a:lnSpc>
              <a:spcAft>
                <a:spcPts val="0"/>
              </a:spcAft>
              <a:buFont typeface="Arial" panose="020B0604020202020204" pitchFamily="34" charset="0"/>
              <a:buChar char="•"/>
              <a:defRPr/>
            </a:pPr>
            <a:r>
              <a:rPr lang="en-GB" sz="1800" dirty="0"/>
              <a:t>Support when a serious illness arrives…</a:t>
            </a:r>
          </a:p>
          <a:p>
            <a:pPr marL="285750" indent="-285750" fontAlgn="auto">
              <a:lnSpc>
                <a:spcPct val="100000"/>
              </a:lnSpc>
              <a:spcAft>
                <a:spcPts val="0"/>
              </a:spcAft>
              <a:buFont typeface="Arial" panose="020B0604020202020204" pitchFamily="34" charset="0"/>
              <a:buChar char="•"/>
              <a:defRPr/>
            </a:pPr>
            <a:r>
              <a:rPr lang="en-GB" sz="1800" dirty="0"/>
              <a:t>Dealing with bereavement, loss, grief…</a:t>
            </a:r>
          </a:p>
          <a:p>
            <a:pPr marL="285750" indent="-285750" fontAlgn="auto">
              <a:lnSpc>
                <a:spcPct val="100000"/>
              </a:lnSpc>
              <a:spcAft>
                <a:spcPts val="0"/>
              </a:spcAft>
              <a:buFont typeface="Arial" panose="020B0604020202020204" pitchFamily="34" charset="0"/>
              <a:buChar char="•"/>
              <a:defRPr/>
            </a:pPr>
            <a:r>
              <a:rPr lang="en-GB" sz="1800" dirty="0"/>
              <a:t>Life after caring…</a:t>
            </a:r>
          </a:p>
          <a:p>
            <a:pPr marL="285750" indent="-285750" fontAlgn="auto">
              <a:lnSpc>
                <a:spcPct val="100000"/>
              </a:lnSpc>
              <a:spcAft>
                <a:spcPts val="0"/>
              </a:spcAft>
              <a:buFont typeface="Arial" panose="020B0604020202020204" pitchFamily="34" charset="0"/>
              <a:buChar char="•"/>
              <a:defRPr/>
            </a:pPr>
            <a:r>
              <a:rPr lang="en-GB" sz="1800" dirty="0"/>
              <a:t>Q&amp;A </a:t>
            </a:r>
          </a:p>
          <a:p>
            <a:pPr fontAlgn="auto">
              <a:spcAft>
                <a:spcPts val="0"/>
              </a:spcAft>
              <a:defRPr/>
            </a:pPr>
            <a:endParaRPr lang="en-GB" sz="2400" i="1" dirty="0"/>
          </a:p>
          <a:p>
            <a:pPr fontAlgn="auto">
              <a:spcAft>
                <a:spcPts val="0"/>
              </a:spcAft>
              <a:defRPr/>
            </a:pPr>
            <a:r>
              <a:rPr lang="en-GB" sz="2400" i="1" dirty="0"/>
              <a:t> </a:t>
            </a:r>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C8A5F6E4-6754-44A1-83C9-DB3BB3127CA9}" type="slidenum">
              <a:rPr lang="en-GB"/>
              <a:pPr>
                <a:defRPr/>
              </a:pPr>
              <a:t>2</a:t>
            </a:fld>
            <a:endParaRPr lang="en-GB" dirty="0"/>
          </a:p>
        </p:txBody>
      </p:sp>
      <p:sp>
        <p:nvSpPr>
          <p:cNvPr id="21508" name="Title 3"/>
          <p:cNvSpPr>
            <a:spLocks noGrp="1"/>
          </p:cNvSpPr>
          <p:nvPr>
            <p:ph type="title"/>
          </p:nvPr>
        </p:nvSpPr>
        <p:spPr>
          <a:xfrm>
            <a:off x="1214362" y="536575"/>
            <a:ext cx="7613726" cy="800219"/>
          </a:xfrm>
        </p:spPr>
        <p:txBody>
          <a:bodyPr/>
          <a:lstStyle/>
          <a:p>
            <a:br>
              <a:rPr lang="en-GB" altLang="en-US" sz="2600" dirty="0"/>
            </a:br>
            <a:r>
              <a:rPr lang="en-GB" altLang="en-US" sz="2600" dirty="0"/>
              <a:t>Agenda…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992" y="2429169"/>
            <a:ext cx="4815795" cy="3555411"/>
          </a:xfrm>
          <a:prstGeom prst="rect">
            <a:avLst/>
          </a:prstGeom>
          <a:ln>
            <a:noFill/>
          </a:ln>
          <a:effectLst>
            <a:softEdge rad="112500"/>
          </a:effec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8191500" y="2247900"/>
            <a:ext cx="3013075" cy="3697288"/>
          </a:xfrm>
        </p:spPr>
        <p:txBody>
          <a:bodyPr/>
          <a:lstStyle/>
          <a:p>
            <a:r>
              <a:rPr lang="en-GB" altLang="en-US"/>
              <a:t>GROUP 3</a:t>
            </a:r>
          </a:p>
          <a:p>
            <a:r>
              <a:rPr lang="en-GB" altLang="en-US"/>
              <a:t>CONTRIBUTION BASED</a:t>
            </a:r>
          </a:p>
          <a:p>
            <a:endParaRPr lang="en-GB" altLang="en-US"/>
          </a:p>
          <a:p>
            <a:r>
              <a:rPr lang="en-GB" altLang="en-US"/>
              <a:t>SRP</a:t>
            </a:r>
          </a:p>
          <a:p>
            <a:r>
              <a:rPr lang="en-GB" altLang="en-US"/>
              <a:t>SSP</a:t>
            </a:r>
          </a:p>
          <a:p>
            <a:r>
              <a:rPr lang="en-GB" altLang="en-US"/>
              <a:t>ESA</a:t>
            </a:r>
          </a:p>
          <a:p>
            <a:r>
              <a:rPr lang="en-GB" altLang="en-US"/>
              <a:t>BSP </a:t>
            </a:r>
          </a:p>
        </p:txBody>
      </p:sp>
      <p:sp>
        <p:nvSpPr>
          <p:cNvPr id="32771" name="Title 2"/>
          <p:cNvSpPr>
            <a:spLocks noGrp="1"/>
          </p:cNvSpPr>
          <p:nvPr>
            <p:ph type="title"/>
          </p:nvPr>
        </p:nvSpPr>
        <p:spPr>
          <a:xfrm>
            <a:off x="836468" y="831273"/>
            <a:ext cx="7991620" cy="649432"/>
          </a:xfrm>
        </p:spPr>
        <p:txBody>
          <a:bodyPr/>
          <a:lstStyle/>
          <a:p>
            <a:r>
              <a:rPr lang="en-GB" altLang="en-US" dirty="0"/>
              <a:t>Types of benefits</a:t>
            </a:r>
            <a:endParaRPr lang="en-GB" altLang="en-US" b="0" dirty="0"/>
          </a:p>
        </p:txBody>
      </p:sp>
      <p:sp>
        <p:nvSpPr>
          <p:cNvPr id="32772" name="Content Placeholder 4"/>
          <p:cNvSpPr>
            <a:spLocks noGrp="1"/>
          </p:cNvSpPr>
          <p:nvPr>
            <p:ph sz="quarter" idx="13"/>
          </p:nvPr>
        </p:nvSpPr>
        <p:spPr>
          <a:xfrm>
            <a:off x="4794250" y="2247900"/>
            <a:ext cx="3295650" cy="3794125"/>
          </a:xfrm>
        </p:spPr>
        <p:txBody>
          <a:bodyPr/>
          <a:lstStyle/>
          <a:p>
            <a:r>
              <a:rPr lang="en-GB" altLang="en-US"/>
              <a:t>GROUP 2</a:t>
            </a:r>
          </a:p>
          <a:p>
            <a:r>
              <a:rPr lang="en-GB" altLang="en-US"/>
              <a:t>MEANS TESTED</a:t>
            </a:r>
          </a:p>
          <a:p>
            <a:endParaRPr lang="en-GB" altLang="en-US"/>
          </a:p>
          <a:p>
            <a:r>
              <a:rPr lang="en-GB" altLang="en-US"/>
              <a:t>Universal Credit</a:t>
            </a:r>
          </a:p>
          <a:p>
            <a:r>
              <a:rPr lang="en-GB" altLang="en-US"/>
              <a:t>Pension Credit</a:t>
            </a:r>
          </a:p>
          <a:p>
            <a:r>
              <a:rPr lang="en-GB" altLang="en-US"/>
              <a:t>Council tax support </a:t>
            </a:r>
          </a:p>
          <a:p>
            <a:r>
              <a:rPr lang="en-GB" altLang="en-US"/>
              <a:t>Housing benefit  </a:t>
            </a:r>
          </a:p>
        </p:txBody>
      </p:sp>
      <p:sp>
        <p:nvSpPr>
          <p:cNvPr id="32773"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044B120-5612-4AE3-99B0-C540CA316678}" type="slidenum">
              <a:rPr lang="en-GB" altLang="en-US">
                <a:solidFill>
                  <a:schemeClr val="bg1"/>
                </a:solidFill>
              </a:rPr>
              <a:pPr fontAlgn="base">
                <a:spcBef>
                  <a:spcPct val="0"/>
                </a:spcBef>
                <a:spcAft>
                  <a:spcPct val="0"/>
                </a:spcAft>
              </a:pPr>
              <a:t>20</a:t>
            </a:fld>
            <a:endParaRPr lang="en-GB" altLang="en-US">
              <a:solidFill>
                <a:schemeClr val="bg1"/>
              </a:solidFill>
            </a:endParaRPr>
          </a:p>
        </p:txBody>
      </p:sp>
      <p:sp>
        <p:nvSpPr>
          <p:cNvPr id="32774" name="Content Placeholder 1"/>
          <p:cNvSpPr txBox="1">
            <a:spLocks/>
          </p:cNvSpPr>
          <p:nvPr/>
        </p:nvSpPr>
        <p:spPr bwMode="auto">
          <a:xfrm>
            <a:off x="784225" y="2247900"/>
            <a:ext cx="31226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1200"/>
              </a:spcBef>
              <a:buFont typeface="Arial" panose="020B0604020202020204" pitchFamily="34" charset="0"/>
              <a:defRPr sz="1900">
                <a:solidFill>
                  <a:srgbClr val="211261"/>
                </a:solidFill>
                <a:latin typeface="Arial" panose="020B0604020202020204" pitchFamily="34" charset="0"/>
              </a:defRPr>
            </a:lvl1pPr>
            <a:lvl2pPr marL="161925" indent="-161925">
              <a:lnSpc>
                <a:spcPct val="110000"/>
              </a:lnSpc>
              <a:spcBef>
                <a:spcPts val="1200"/>
              </a:spcBef>
              <a:buClr>
                <a:srgbClr val="FB91A3"/>
              </a:buClr>
              <a:buFont typeface="Arial" panose="020B0604020202020204" pitchFamily="34" charset="0"/>
              <a:buChar char="•"/>
              <a:defRPr sz="1900">
                <a:solidFill>
                  <a:srgbClr val="211261"/>
                </a:solidFill>
                <a:latin typeface="Arial" panose="020B0604020202020204" pitchFamily="34" charset="0"/>
              </a:defRPr>
            </a:lvl2pPr>
            <a:lvl3pPr marL="358775" indent="-196850">
              <a:lnSpc>
                <a:spcPct val="110000"/>
              </a:lnSpc>
              <a:spcBef>
                <a:spcPts val="1200"/>
              </a:spcBef>
              <a:buClr>
                <a:srgbClr val="FB91A3"/>
              </a:buClr>
              <a:buFont typeface="Arial" panose="020B0604020202020204" pitchFamily="34" charset="0"/>
              <a:buChar char="–"/>
              <a:defRPr sz="1900">
                <a:solidFill>
                  <a:srgbClr val="211261"/>
                </a:solidFill>
                <a:latin typeface="Arial" panose="020B0604020202020204" pitchFamily="34" charset="0"/>
              </a:defRPr>
            </a:lvl3pPr>
            <a:lvl4pPr marL="287338" indent="-287338">
              <a:lnSpc>
                <a:spcPct val="110000"/>
              </a:lnSpc>
              <a:spcBef>
                <a:spcPts val="1200"/>
              </a:spcBef>
              <a:buClr>
                <a:srgbClr val="FB91A3"/>
              </a:buClr>
              <a:buFont typeface="Arial" panose="020B0604020202020204" pitchFamily="34" charset="0"/>
              <a:buAutoNum type="arabicPeriod"/>
              <a:defRPr sz="1900">
                <a:solidFill>
                  <a:srgbClr val="211261"/>
                </a:solidFill>
                <a:latin typeface="Arial" panose="020B0604020202020204" pitchFamily="34" charset="0"/>
              </a:defRPr>
            </a:lvl4pPr>
            <a:lvl5pPr marL="574675" indent="-287338">
              <a:lnSpc>
                <a:spcPct val="110000"/>
              </a:lnSpc>
              <a:spcBef>
                <a:spcPts val="1200"/>
              </a:spcBef>
              <a:buClr>
                <a:srgbClr val="FB91A3"/>
              </a:buClr>
              <a:buFont typeface="Arial" panose="020B0604020202020204" pitchFamily="34" charset="0"/>
              <a:buAutoNum type="alphaLcPeriod"/>
              <a:defRPr sz="1900">
                <a:solidFill>
                  <a:srgbClr val="211261"/>
                </a:solidFill>
                <a:latin typeface="Arial" panose="020B0604020202020204" pitchFamily="34" charset="0"/>
              </a:defRPr>
            </a:lvl5pPr>
            <a:lvl6pPr marL="1031875" indent="-287338" fontAlgn="base">
              <a:lnSpc>
                <a:spcPct val="110000"/>
              </a:lnSpc>
              <a:spcBef>
                <a:spcPts val="1200"/>
              </a:spcBef>
              <a:spcAft>
                <a:spcPct val="0"/>
              </a:spcAft>
              <a:buClr>
                <a:srgbClr val="FB91A3"/>
              </a:buClr>
              <a:buFont typeface="Arial" panose="020B0604020202020204" pitchFamily="34" charset="0"/>
              <a:buAutoNum type="alphaLcPeriod"/>
              <a:defRPr sz="1900">
                <a:solidFill>
                  <a:srgbClr val="211261"/>
                </a:solidFill>
                <a:latin typeface="Arial" panose="020B0604020202020204" pitchFamily="34" charset="0"/>
              </a:defRPr>
            </a:lvl6pPr>
            <a:lvl7pPr marL="1489075" indent="-287338" fontAlgn="base">
              <a:lnSpc>
                <a:spcPct val="110000"/>
              </a:lnSpc>
              <a:spcBef>
                <a:spcPts val="1200"/>
              </a:spcBef>
              <a:spcAft>
                <a:spcPct val="0"/>
              </a:spcAft>
              <a:buClr>
                <a:srgbClr val="FB91A3"/>
              </a:buClr>
              <a:buFont typeface="Arial" panose="020B0604020202020204" pitchFamily="34" charset="0"/>
              <a:buAutoNum type="alphaLcPeriod"/>
              <a:defRPr sz="1900">
                <a:solidFill>
                  <a:srgbClr val="211261"/>
                </a:solidFill>
                <a:latin typeface="Arial" panose="020B0604020202020204" pitchFamily="34" charset="0"/>
              </a:defRPr>
            </a:lvl7pPr>
            <a:lvl8pPr marL="1946275" indent="-287338" fontAlgn="base">
              <a:lnSpc>
                <a:spcPct val="110000"/>
              </a:lnSpc>
              <a:spcBef>
                <a:spcPts val="1200"/>
              </a:spcBef>
              <a:spcAft>
                <a:spcPct val="0"/>
              </a:spcAft>
              <a:buClr>
                <a:srgbClr val="FB91A3"/>
              </a:buClr>
              <a:buFont typeface="Arial" panose="020B0604020202020204" pitchFamily="34" charset="0"/>
              <a:buAutoNum type="alphaLcPeriod"/>
              <a:defRPr sz="1900">
                <a:solidFill>
                  <a:srgbClr val="211261"/>
                </a:solidFill>
                <a:latin typeface="Arial" panose="020B0604020202020204" pitchFamily="34" charset="0"/>
              </a:defRPr>
            </a:lvl8pPr>
            <a:lvl9pPr marL="2403475" indent="-287338" fontAlgn="base">
              <a:lnSpc>
                <a:spcPct val="110000"/>
              </a:lnSpc>
              <a:spcBef>
                <a:spcPts val="1200"/>
              </a:spcBef>
              <a:spcAft>
                <a:spcPct val="0"/>
              </a:spcAft>
              <a:buClr>
                <a:srgbClr val="FB91A3"/>
              </a:buClr>
              <a:buFont typeface="Arial" panose="020B0604020202020204" pitchFamily="34" charset="0"/>
              <a:buAutoNum type="alphaLcPeriod"/>
              <a:defRPr sz="1900">
                <a:solidFill>
                  <a:srgbClr val="211261"/>
                </a:solidFill>
                <a:latin typeface="Arial" panose="020B0604020202020204" pitchFamily="34" charset="0"/>
              </a:defRPr>
            </a:lvl9pPr>
          </a:lstStyle>
          <a:p>
            <a:pPr defTabSz="914400" eaLnBrk="1" hangingPunct="1"/>
            <a:r>
              <a:rPr lang="en-GB" altLang="en-US">
                <a:solidFill>
                  <a:schemeClr val="bg1"/>
                </a:solidFill>
              </a:rPr>
              <a:t>GROUP 1</a:t>
            </a:r>
          </a:p>
          <a:p>
            <a:pPr defTabSz="914400" eaLnBrk="1" hangingPunct="1"/>
            <a:r>
              <a:rPr lang="en-GB" altLang="en-US">
                <a:solidFill>
                  <a:schemeClr val="bg1"/>
                </a:solidFill>
              </a:rPr>
              <a:t>NON-MEANS TESTED</a:t>
            </a:r>
          </a:p>
          <a:p>
            <a:pPr defTabSz="914400" eaLnBrk="1" hangingPunct="1"/>
            <a:endParaRPr lang="en-GB" altLang="en-US">
              <a:solidFill>
                <a:schemeClr val="bg1"/>
              </a:solidFill>
            </a:endParaRPr>
          </a:p>
          <a:p>
            <a:pPr defTabSz="914400" eaLnBrk="1" hangingPunct="1"/>
            <a:r>
              <a:rPr lang="en-GB" altLang="en-US">
                <a:solidFill>
                  <a:schemeClr val="bg1"/>
                </a:solidFill>
              </a:rPr>
              <a:t>AA?DLA?PIP</a:t>
            </a:r>
          </a:p>
          <a:p>
            <a:pPr defTabSz="914400" eaLnBrk="1" hangingPunct="1"/>
            <a:endParaRPr lang="en-GB" altLang="en-US">
              <a:solidFill>
                <a:schemeClr val="bg1"/>
              </a:solidFill>
            </a:endParaRPr>
          </a:p>
          <a:p>
            <a:pPr defTabSz="914400" eaLnBrk="1" hangingPunct="1"/>
            <a:r>
              <a:rPr lang="en-GB" altLang="en-US">
                <a:solidFill>
                  <a:schemeClr val="bg1"/>
                </a:solidFill>
              </a:rPr>
              <a:t>Can only have one of these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631825" y="779317"/>
            <a:ext cx="8196263" cy="492443"/>
          </a:xfrm>
        </p:spPr>
        <p:txBody>
          <a:bodyPr/>
          <a:lstStyle/>
          <a:p>
            <a:r>
              <a:rPr lang="en-GB" altLang="en-US" sz="3200" dirty="0"/>
              <a:t>Other support – </a:t>
            </a:r>
            <a:r>
              <a:rPr lang="en-GB" altLang="en-US" sz="3200" b="0" dirty="0"/>
              <a:t>What else is out there? </a:t>
            </a:r>
          </a:p>
        </p:txBody>
      </p:sp>
      <p:sp>
        <p:nvSpPr>
          <p:cNvPr id="33795"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9C4D488-D8F4-45A3-A2DE-33AEABD71FDA}" type="slidenum">
              <a:rPr lang="en-GB" altLang="en-US">
                <a:solidFill>
                  <a:schemeClr val="bg1"/>
                </a:solidFill>
              </a:rPr>
              <a:pPr fontAlgn="base">
                <a:spcBef>
                  <a:spcPct val="0"/>
                </a:spcBef>
                <a:spcAft>
                  <a:spcPct val="0"/>
                </a:spcAft>
              </a:pPr>
              <a:t>21</a:t>
            </a:fld>
            <a:endParaRPr lang="en-GB" altLang="en-US">
              <a:solidFill>
                <a:schemeClr val="bg1"/>
              </a:solidFill>
            </a:endParaRPr>
          </a:p>
        </p:txBody>
      </p:sp>
      <p:pic>
        <p:nvPicPr>
          <p:cNvPr id="33796" name="Content Placeholder 5" descr="Help Hand Isolated · Free image on Pixabay"/>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7258050" y="2052638"/>
            <a:ext cx="4222750" cy="4222750"/>
          </a:xfrm>
        </p:spPr>
      </p:pic>
      <p:sp>
        <p:nvSpPr>
          <p:cNvPr id="33797" name="Content Placeholder 7"/>
          <p:cNvSpPr>
            <a:spLocks noGrp="1"/>
          </p:cNvSpPr>
          <p:nvPr>
            <p:ph idx="1"/>
          </p:nvPr>
        </p:nvSpPr>
        <p:spPr>
          <a:xfrm>
            <a:off x="636588" y="2095500"/>
            <a:ext cx="5267325" cy="4618038"/>
          </a:xfrm>
        </p:spPr>
        <p:txBody>
          <a:bodyPr/>
          <a:lstStyle/>
          <a:p>
            <a:endParaRPr lang="en-GB" altLang="en-US"/>
          </a:p>
          <a:p>
            <a:endParaRPr lang="en-GB" altLang="en-US"/>
          </a:p>
          <a:p>
            <a:endParaRPr lang="en-GB" altLang="en-US"/>
          </a:p>
          <a:p>
            <a:endParaRPr lang="en-GB" altLang="en-US"/>
          </a:p>
          <a:p>
            <a:endParaRPr lang="en-GB" altLang="en-US"/>
          </a:p>
        </p:txBody>
      </p:sp>
      <p:sp>
        <p:nvSpPr>
          <p:cNvPr id="10" name="Rounded Rectangle 9"/>
          <p:cNvSpPr/>
          <p:nvPr/>
        </p:nvSpPr>
        <p:spPr>
          <a:xfrm>
            <a:off x="806450" y="2422525"/>
            <a:ext cx="1054100" cy="38417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ounded Rectangle 10"/>
          <p:cNvSpPr/>
          <p:nvPr/>
        </p:nvSpPr>
        <p:spPr>
          <a:xfrm>
            <a:off x="790575" y="4891088"/>
            <a:ext cx="1054100" cy="3841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a:p>
            <a:pPr algn="ctr" eaLnBrk="1" fontAlgn="auto" hangingPunct="1">
              <a:spcBef>
                <a:spcPts val="0"/>
              </a:spcBef>
              <a:spcAft>
                <a:spcPts val="0"/>
              </a:spcAft>
              <a:defRPr/>
            </a:pPr>
            <a:endParaRPr lang="en-GB" dirty="0"/>
          </a:p>
        </p:txBody>
      </p:sp>
      <p:sp>
        <p:nvSpPr>
          <p:cNvPr id="12" name="Rounded Rectangle 11"/>
          <p:cNvSpPr/>
          <p:nvPr/>
        </p:nvSpPr>
        <p:spPr>
          <a:xfrm>
            <a:off x="790575" y="3302000"/>
            <a:ext cx="1054100" cy="3841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801" name="Rectangle 12"/>
          <p:cNvSpPr>
            <a:spLocks noChangeArrowheads="1"/>
          </p:cNvSpPr>
          <p:nvPr/>
        </p:nvSpPr>
        <p:spPr bwMode="auto">
          <a:xfrm>
            <a:off x="2030413" y="23542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dirty="0">
                <a:solidFill>
                  <a:schemeClr val="bg1"/>
                </a:solidFill>
              </a:rPr>
              <a:t>Council tax discounts &amp; exemptions</a:t>
            </a:r>
          </a:p>
          <a:p>
            <a:pPr eaLnBrk="1" hangingPunct="1"/>
            <a:r>
              <a:rPr lang="en-GB" altLang="en-US" dirty="0">
                <a:solidFill>
                  <a:schemeClr val="bg1"/>
                </a:solidFill>
              </a:rPr>
              <a:t>Not means tested</a:t>
            </a:r>
          </a:p>
        </p:txBody>
      </p:sp>
      <p:sp>
        <p:nvSpPr>
          <p:cNvPr id="33802" name="Rectangle 13"/>
          <p:cNvSpPr>
            <a:spLocks noChangeArrowheads="1"/>
          </p:cNvSpPr>
          <p:nvPr/>
        </p:nvSpPr>
        <p:spPr bwMode="auto">
          <a:xfrm>
            <a:off x="1998663" y="33020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rPr>
              <a:t>Local welfare support schemes from the council</a:t>
            </a:r>
          </a:p>
          <a:p>
            <a:pPr eaLnBrk="1" hangingPunct="1"/>
            <a:r>
              <a:rPr lang="en-GB" altLang="en-US">
                <a:solidFill>
                  <a:schemeClr val="bg1"/>
                </a:solidFill>
              </a:rPr>
              <a:t>Your local CitA</a:t>
            </a:r>
          </a:p>
          <a:p>
            <a:pPr eaLnBrk="1" hangingPunct="1"/>
            <a:r>
              <a:rPr lang="en-GB" altLang="en-US">
                <a:solidFill>
                  <a:schemeClr val="bg1"/>
                </a:solidFill>
              </a:rPr>
              <a:t>Grants dependent on your illness/occupation/where you live</a:t>
            </a:r>
          </a:p>
        </p:txBody>
      </p:sp>
      <p:sp>
        <p:nvSpPr>
          <p:cNvPr id="33803" name="Rectangle 14"/>
          <p:cNvSpPr>
            <a:spLocks noChangeArrowheads="1"/>
          </p:cNvSpPr>
          <p:nvPr/>
        </p:nvSpPr>
        <p:spPr bwMode="auto">
          <a:xfrm>
            <a:off x="1998663" y="4826000"/>
            <a:ext cx="6242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rPr>
              <a:t>Help with the costs of bereavement</a:t>
            </a:r>
          </a:p>
          <a:p>
            <a:pPr eaLnBrk="1" hangingPunct="1"/>
            <a:r>
              <a:rPr lang="en-GB" altLang="en-US">
                <a:solidFill>
                  <a:schemeClr val="bg1"/>
                </a:solidFill>
              </a:rPr>
              <a:t>Funeral grant</a:t>
            </a:r>
          </a:p>
          <a:p>
            <a:pPr eaLnBrk="1" hangingPunct="1"/>
            <a:r>
              <a:rPr lang="en-GB" altLang="en-US">
                <a:solidFill>
                  <a:schemeClr val="bg1"/>
                </a:solidFill>
              </a:rPr>
              <a:t>BSP</a:t>
            </a:r>
          </a:p>
          <a:p>
            <a:pPr eaLnBrk="1" hangingPunct="1"/>
            <a:r>
              <a:rPr lang="en-GB" altLang="en-US">
                <a:solidFill>
                  <a:schemeClr val="bg1"/>
                </a:solidFill>
              </a:rPr>
              <a:t>Grant</a:t>
            </a:r>
          </a:p>
          <a:p>
            <a:pPr eaLnBrk="1" hangingPunct="1"/>
            <a:endParaRPr lang="en-GB" altLang="en-US">
              <a:solidFill>
                <a:schemeClr val="bg1"/>
              </a:solidFill>
            </a:endParaRPr>
          </a:p>
          <a:p>
            <a:pPr eaLnBrk="1" hangingPunct="1"/>
            <a:r>
              <a:rPr lang="en-GB" altLang="en-US">
                <a:solidFill>
                  <a:schemeClr val="bg1"/>
                </a:solidFill>
              </a:rPr>
              <a:t>VAT Exemptions etc.</a:t>
            </a:r>
            <a:endParaRPr lang="en-GB" altLang="en-US"/>
          </a:p>
        </p:txBody>
      </p:sp>
      <p:sp>
        <p:nvSpPr>
          <p:cNvPr id="16" name="Rounded Rectangle 15"/>
          <p:cNvSpPr/>
          <p:nvPr/>
        </p:nvSpPr>
        <p:spPr>
          <a:xfrm>
            <a:off x="742950" y="6132513"/>
            <a:ext cx="1055688" cy="384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631826" y="2095500"/>
            <a:ext cx="6148242" cy="4222750"/>
          </a:xfrm>
        </p:spPr>
        <p:txBody>
          <a:bodyPr/>
          <a:lstStyle/>
          <a:p>
            <a:endParaRPr lang="en-GB" altLang="en-US" dirty="0">
              <a:solidFill>
                <a:srgbClr val="211261"/>
              </a:solidFill>
            </a:endParaRPr>
          </a:p>
          <a:p>
            <a:pPr marL="457200" indent="-457200">
              <a:buFont typeface="Arial" panose="020B0604020202020204" pitchFamily="34" charset="0"/>
              <a:buChar char="•"/>
            </a:pPr>
            <a:r>
              <a:rPr lang="en-GB" altLang="en-US" sz="2400" b="1" dirty="0">
                <a:solidFill>
                  <a:srgbClr val="211261"/>
                </a:solidFill>
              </a:rPr>
              <a:t>Local </a:t>
            </a:r>
            <a:r>
              <a:rPr lang="en-GB" altLang="en-US" sz="2400" b="1" dirty="0" err="1">
                <a:solidFill>
                  <a:srgbClr val="211261"/>
                </a:solidFill>
              </a:rPr>
              <a:t>CitA</a:t>
            </a:r>
            <a:endParaRPr lang="en-GB" altLang="en-US" sz="2400" b="1" dirty="0">
              <a:solidFill>
                <a:srgbClr val="211261"/>
              </a:solidFill>
            </a:endParaRPr>
          </a:p>
          <a:p>
            <a:pPr marL="457200" indent="-457200">
              <a:buFont typeface="Arial" panose="020B0604020202020204" pitchFamily="34" charset="0"/>
              <a:buChar char="•"/>
            </a:pPr>
            <a:r>
              <a:rPr lang="en-GB" altLang="en-US" sz="2400" b="1" dirty="0">
                <a:solidFill>
                  <a:srgbClr val="211261"/>
                </a:solidFill>
              </a:rPr>
              <a:t>Age Concern</a:t>
            </a:r>
          </a:p>
          <a:p>
            <a:pPr marL="457200" indent="-457200">
              <a:buFont typeface="Arial" panose="020B0604020202020204" pitchFamily="34" charset="0"/>
              <a:buChar char="•"/>
            </a:pPr>
            <a:r>
              <a:rPr lang="en-GB" altLang="en-US" sz="2400" b="1" dirty="0">
                <a:solidFill>
                  <a:srgbClr val="211261"/>
                </a:solidFill>
              </a:rPr>
              <a:t>Dorothy House Welfare Rights Team</a:t>
            </a:r>
          </a:p>
          <a:p>
            <a:pPr marL="457200" indent="-457200">
              <a:buFont typeface="Arial" panose="020B0604020202020204" pitchFamily="34" charset="0"/>
              <a:buChar char="•"/>
            </a:pPr>
            <a:r>
              <a:rPr lang="en-GB" altLang="en-US" sz="2400" b="1" dirty="0">
                <a:solidFill>
                  <a:srgbClr val="211261"/>
                </a:solidFill>
              </a:rPr>
              <a:t>Carers Centre</a:t>
            </a:r>
          </a:p>
          <a:p>
            <a:endParaRPr lang="en-GB" altLang="en-US" dirty="0">
              <a:solidFill>
                <a:srgbClr val="211261"/>
              </a:solidFill>
            </a:endParaRPr>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798CCA45-E0F8-4DBF-B25B-6B734DF907A4}" type="slidenum">
              <a:rPr lang="en-GB"/>
              <a:pPr>
                <a:defRPr/>
              </a:pPr>
              <a:t>22</a:t>
            </a:fld>
            <a:endParaRPr lang="en-GB" dirty="0"/>
          </a:p>
        </p:txBody>
      </p:sp>
      <p:sp>
        <p:nvSpPr>
          <p:cNvPr id="34820" name="Title 3"/>
          <p:cNvSpPr>
            <a:spLocks noGrp="1"/>
          </p:cNvSpPr>
          <p:nvPr>
            <p:ph type="title"/>
          </p:nvPr>
        </p:nvSpPr>
        <p:spPr>
          <a:xfrm>
            <a:off x="631825" y="732559"/>
            <a:ext cx="8196263" cy="659822"/>
          </a:xfrm>
        </p:spPr>
        <p:txBody>
          <a:bodyPr/>
          <a:lstStyle/>
          <a:p>
            <a:r>
              <a:rPr lang="en-GB" altLang="en-US" b="0" dirty="0"/>
              <a:t>How do I </a:t>
            </a:r>
            <a:r>
              <a:rPr lang="en-GB" altLang="en-US" dirty="0"/>
              <a:t>access help…?</a:t>
            </a:r>
          </a:p>
        </p:txBody>
      </p:sp>
      <p:sp>
        <p:nvSpPr>
          <p:cNvPr id="5" name="Cloud 4"/>
          <p:cNvSpPr/>
          <p:nvPr/>
        </p:nvSpPr>
        <p:spPr>
          <a:xfrm flipH="1">
            <a:off x="6915151" y="2673350"/>
            <a:ext cx="4560887" cy="3067050"/>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5"/>
          <p:cNvSpPr txBox="1"/>
          <p:nvPr/>
        </p:nvSpPr>
        <p:spPr>
          <a:xfrm>
            <a:off x="7528213" y="3660920"/>
            <a:ext cx="3501737" cy="694293"/>
          </a:xfrm>
          <a:prstGeom prst="rect">
            <a:avLst/>
          </a:prstGeom>
          <a:noFill/>
        </p:spPr>
        <p:txBody>
          <a:bodyPr wrap="square" lIns="0" tIns="0" rIns="0" bIns="0">
            <a:spAutoFit/>
          </a:bodyPr>
          <a:lstStyle/>
          <a:p>
            <a:pPr eaLnBrk="1" fontAlgn="auto" hangingPunct="1">
              <a:lnSpc>
                <a:spcPct val="110000"/>
              </a:lnSpc>
              <a:spcBef>
                <a:spcPts val="1100"/>
              </a:spcBef>
              <a:spcAft>
                <a:spcPts val="0"/>
              </a:spcAft>
              <a:defRPr/>
            </a:pPr>
            <a:r>
              <a:rPr lang="en-GB" sz="1700" b="1" dirty="0">
                <a:solidFill>
                  <a:schemeClr val="bg1"/>
                </a:solidFill>
                <a:latin typeface="+mn-lt"/>
              </a:rPr>
              <a:t>Don't ask the Job Centre</a:t>
            </a:r>
          </a:p>
          <a:p>
            <a:pPr eaLnBrk="1" fontAlgn="auto" hangingPunct="1">
              <a:lnSpc>
                <a:spcPct val="110000"/>
              </a:lnSpc>
              <a:spcBef>
                <a:spcPts val="1100"/>
              </a:spcBef>
              <a:spcAft>
                <a:spcPts val="0"/>
              </a:spcAft>
              <a:defRPr/>
            </a:pPr>
            <a:r>
              <a:rPr lang="en-GB" sz="1700" b="1" dirty="0">
                <a:solidFill>
                  <a:schemeClr val="bg1"/>
                </a:solidFill>
                <a:latin typeface="+mn-lt"/>
              </a:rPr>
              <a:t> OR rely on your local council…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008" y="5090808"/>
            <a:ext cx="1608998" cy="9317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9" y="4893685"/>
            <a:ext cx="2038351" cy="1358901"/>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312" y="5028838"/>
            <a:ext cx="1104900" cy="1104900"/>
          </a:xfrm>
          <a:prstGeom prst="rect">
            <a:avLst/>
          </a:prstGeom>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631825" y="2095500"/>
            <a:ext cx="5265738" cy="4222750"/>
          </a:xfrm>
        </p:spPr>
        <p:txBody>
          <a:bodyPr/>
          <a:lstStyle/>
          <a:p>
            <a:r>
              <a:rPr lang="en-US" altLang="en-US" dirty="0">
                <a:cs typeface="Arial" panose="020B0604020202020204" pitchFamily="34" charset="0"/>
              </a:rPr>
              <a:t>If you are a </a:t>
            </a:r>
            <a:r>
              <a:rPr lang="en-US" altLang="en-US" b="1" dirty="0">
                <a:cs typeface="Arial" panose="020B0604020202020204" pitchFamily="34" charset="0"/>
              </a:rPr>
              <a:t>home owner</a:t>
            </a:r>
            <a:r>
              <a:rPr lang="en-US" altLang="en-US" dirty="0">
                <a:cs typeface="Arial" panose="020B0604020202020204" pitchFamily="34" charset="0"/>
              </a:rPr>
              <a:t> have you made a </a:t>
            </a:r>
            <a:r>
              <a:rPr lang="en-US" altLang="en-US" b="1" dirty="0">
                <a:cs typeface="Arial" panose="020B0604020202020204" pitchFamily="34" charset="0"/>
              </a:rPr>
              <a:t>will</a:t>
            </a:r>
            <a:r>
              <a:rPr lang="en-US" altLang="en-US" dirty="0">
                <a:cs typeface="Arial" panose="020B0604020202020204" pitchFamily="34" charset="0"/>
              </a:rPr>
              <a:t>?</a:t>
            </a:r>
            <a:endParaRPr lang="en-US" altLang="en-US" dirty="0"/>
          </a:p>
          <a:p>
            <a:r>
              <a:rPr lang="en-US" altLang="en-US" dirty="0">
                <a:cs typeface="Arial" panose="020B0604020202020204" pitchFamily="34" charset="0"/>
              </a:rPr>
              <a:t>If you have a will does it need updating?</a:t>
            </a:r>
            <a:endParaRPr lang="en-US" altLang="en-US" dirty="0"/>
          </a:p>
          <a:p>
            <a:r>
              <a:rPr lang="en-US" altLang="en-US" dirty="0">
                <a:cs typeface="Arial" panose="020B0604020202020204" pitchFamily="34" charset="0"/>
              </a:rPr>
              <a:t>What is a </a:t>
            </a:r>
            <a:r>
              <a:rPr lang="en-US" altLang="en-US" b="1" dirty="0">
                <a:cs typeface="Arial" panose="020B0604020202020204" pitchFamily="34" charset="0"/>
              </a:rPr>
              <a:t>POA</a:t>
            </a:r>
            <a:r>
              <a:rPr lang="en-US" altLang="en-US" dirty="0">
                <a:cs typeface="Arial" panose="020B0604020202020204" pitchFamily="34" charset="0"/>
              </a:rPr>
              <a:t>? Do I </a:t>
            </a:r>
            <a:r>
              <a:rPr lang="en-US" altLang="en-US" b="1" dirty="0">
                <a:cs typeface="Arial" panose="020B0604020202020204" pitchFamily="34" charset="0"/>
              </a:rPr>
              <a:t>need</a:t>
            </a:r>
            <a:r>
              <a:rPr lang="en-US" altLang="en-US" dirty="0">
                <a:cs typeface="Arial" panose="020B0604020202020204" pitchFamily="34" charset="0"/>
              </a:rPr>
              <a:t> one?</a:t>
            </a:r>
          </a:p>
          <a:p>
            <a:r>
              <a:rPr lang="en-US" altLang="en-US" dirty="0">
                <a:cs typeface="Arial" panose="020B0604020202020204" pitchFamily="34" charset="0"/>
              </a:rPr>
              <a:t>Can I </a:t>
            </a:r>
            <a:r>
              <a:rPr lang="en-US" altLang="en-US" b="1" dirty="0">
                <a:cs typeface="Arial" panose="020B0604020202020204" pitchFamily="34" charset="0"/>
              </a:rPr>
              <a:t>protect</a:t>
            </a:r>
            <a:r>
              <a:rPr lang="en-US" altLang="en-US" dirty="0">
                <a:cs typeface="Arial" panose="020B0604020202020204" pitchFamily="34" charset="0"/>
              </a:rPr>
              <a:t> my home from being used to pay </a:t>
            </a:r>
            <a:r>
              <a:rPr lang="en-US" altLang="en-US" b="1" dirty="0">
                <a:cs typeface="Arial" panose="020B0604020202020204" pitchFamily="34" charset="0"/>
              </a:rPr>
              <a:t>my care home fees</a:t>
            </a:r>
            <a:r>
              <a:rPr lang="en-US" altLang="en-US" dirty="0">
                <a:cs typeface="Arial" panose="020B0604020202020204" pitchFamily="34" charset="0"/>
              </a:rPr>
              <a:t>?</a:t>
            </a:r>
            <a:endParaRPr lang="en-US" altLang="en-US" dirty="0"/>
          </a:p>
          <a:p>
            <a:endParaRPr lang="en-GB" altLang="en-US" dirty="0"/>
          </a:p>
        </p:txBody>
      </p:sp>
      <p:sp>
        <p:nvSpPr>
          <p:cNvPr id="35843" name="Title 2"/>
          <p:cNvSpPr>
            <a:spLocks noGrp="1"/>
          </p:cNvSpPr>
          <p:nvPr>
            <p:ph type="title"/>
          </p:nvPr>
        </p:nvSpPr>
        <p:spPr>
          <a:xfrm>
            <a:off x="631825" y="687244"/>
            <a:ext cx="8196263" cy="1016866"/>
          </a:xfrm>
        </p:spPr>
        <p:txBody>
          <a:bodyPr/>
          <a:lstStyle/>
          <a:p>
            <a:r>
              <a:rPr lang="en-US" altLang="en-US" sz="2800" dirty="0"/>
              <a:t>Getting your house in order ? </a:t>
            </a:r>
            <a:r>
              <a:rPr lang="en-US" altLang="en-US" sz="2800" b="0" dirty="0"/>
              <a:t>Get a benefit check…</a:t>
            </a:r>
            <a:endParaRPr lang="en-GB" altLang="en-US" sz="2800" b="0" dirty="0"/>
          </a:p>
        </p:txBody>
      </p:sp>
      <p:sp>
        <p:nvSpPr>
          <p:cNvPr id="35844" name="Content Placeholder 3"/>
          <p:cNvSpPr>
            <a:spLocks noGrp="1"/>
          </p:cNvSpPr>
          <p:nvPr>
            <p:ph sz="quarter" idx="13"/>
          </p:nvPr>
        </p:nvSpPr>
        <p:spPr>
          <a:xfrm>
            <a:off x="6297613" y="2095500"/>
            <a:ext cx="5267325" cy="4222750"/>
          </a:xfrm>
        </p:spPr>
        <p:txBody>
          <a:bodyPr/>
          <a:lstStyle/>
          <a:p>
            <a:r>
              <a:rPr lang="en-US" altLang="en-US" b="1" dirty="0">
                <a:cs typeface="Arial" panose="020B0604020202020204" pitchFamily="34" charset="0"/>
              </a:rPr>
              <a:t>What happens </a:t>
            </a:r>
            <a:r>
              <a:rPr lang="en-US" altLang="en-US" dirty="0">
                <a:cs typeface="Arial" panose="020B0604020202020204" pitchFamily="34" charset="0"/>
              </a:rPr>
              <a:t>when my </a:t>
            </a:r>
            <a:r>
              <a:rPr lang="en-US" altLang="en-US" b="1" dirty="0">
                <a:cs typeface="Arial" panose="020B0604020202020204" pitchFamily="34" charset="0"/>
              </a:rPr>
              <a:t>loved one </a:t>
            </a:r>
            <a:r>
              <a:rPr lang="en-US" altLang="en-US" dirty="0">
                <a:cs typeface="Arial" panose="020B0604020202020204" pitchFamily="34" charset="0"/>
              </a:rPr>
              <a:t>needs to move into a care home?</a:t>
            </a:r>
          </a:p>
          <a:p>
            <a:r>
              <a:rPr lang="en-US" altLang="en-US" dirty="0">
                <a:cs typeface="Arial" panose="020B0604020202020204" pitchFamily="34" charset="0"/>
              </a:rPr>
              <a:t>Can I access my partners </a:t>
            </a:r>
            <a:r>
              <a:rPr lang="en-US" altLang="en-US" b="1" dirty="0">
                <a:cs typeface="Arial" panose="020B0604020202020204" pitchFamily="34" charset="0"/>
              </a:rPr>
              <a:t>bank account</a:t>
            </a:r>
            <a:r>
              <a:rPr lang="en-US" altLang="en-US" dirty="0">
                <a:cs typeface="Arial" panose="020B0604020202020204" pitchFamily="34" charset="0"/>
              </a:rPr>
              <a:t>?</a:t>
            </a:r>
          </a:p>
          <a:p>
            <a:r>
              <a:rPr lang="en-US" altLang="en-US" dirty="0">
                <a:cs typeface="Arial" panose="020B0604020202020204" pitchFamily="34" charset="0"/>
              </a:rPr>
              <a:t>Do we </a:t>
            </a:r>
            <a:r>
              <a:rPr lang="en-US" altLang="en-US" b="1" dirty="0">
                <a:cs typeface="Arial" panose="020B0604020202020204" pitchFamily="34" charset="0"/>
              </a:rPr>
              <a:t>need</a:t>
            </a:r>
            <a:r>
              <a:rPr lang="en-US" altLang="en-US" dirty="0">
                <a:cs typeface="Arial" panose="020B0604020202020204" pitchFamily="34" charset="0"/>
              </a:rPr>
              <a:t> to get </a:t>
            </a:r>
            <a:r>
              <a:rPr lang="en-US" altLang="en-US" b="1" dirty="0">
                <a:cs typeface="Arial" panose="020B0604020202020204" pitchFamily="34" charset="0"/>
              </a:rPr>
              <a:t>married</a:t>
            </a:r>
            <a:r>
              <a:rPr lang="en-US" altLang="en-US" dirty="0">
                <a:cs typeface="Arial" panose="020B0604020202020204" pitchFamily="34" charset="0"/>
              </a:rPr>
              <a:t>?</a:t>
            </a:r>
          </a:p>
          <a:p>
            <a:r>
              <a:rPr lang="en-US" altLang="en-US" b="1" dirty="0">
                <a:cs typeface="Arial" panose="020B0604020202020204" pitchFamily="34" charset="0"/>
              </a:rPr>
              <a:t>Pensions</a:t>
            </a:r>
            <a:r>
              <a:rPr lang="en-US" altLang="en-US" dirty="0">
                <a:cs typeface="Arial" panose="020B0604020202020204" pitchFamily="34" charset="0"/>
              </a:rPr>
              <a:t> and </a:t>
            </a:r>
            <a:r>
              <a:rPr lang="en-US" altLang="en-US" b="1" dirty="0">
                <a:cs typeface="Arial" panose="020B0604020202020204" pitchFamily="34" charset="0"/>
              </a:rPr>
              <a:t>life insurance</a:t>
            </a:r>
            <a:r>
              <a:rPr lang="en-US" altLang="en-US" dirty="0">
                <a:cs typeface="Arial" panose="020B0604020202020204" pitchFamily="34" charset="0"/>
              </a:rPr>
              <a:t>. </a:t>
            </a:r>
          </a:p>
          <a:p>
            <a:endParaRPr lang="en-GB" altLang="en-US" dirty="0"/>
          </a:p>
        </p:txBody>
      </p:sp>
      <p:sp>
        <p:nvSpPr>
          <p:cNvPr id="5" name="Slide Number Placeholder 4"/>
          <p:cNvSpPr>
            <a:spLocks noGrp="1"/>
          </p:cNvSpPr>
          <p:nvPr>
            <p:ph type="sldNum" sz="quarter" idx="16"/>
          </p:nvPr>
        </p:nvSpPr>
        <p:spPr/>
        <p:txBody>
          <a:bodyPr/>
          <a:lstStyle/>
          <a:p>
            <a:pPr>
              <a:defRPr/>
            </a:pPr>
            <a:fld id="{6305EA46-818C-4760-962D-F83DA386BCDB}" type="slidenum">
              <a:rPr lang="en-GB"/>
              <a:pPr>
                <a:defRPr/>
              </a:pPr>
              <a:t>23</a:t>
            </a:fld>
            <a:endParaRPr lang="en-GB" dirty="0"/>
          </a:p>
        </p:txBody>
      </p:sp>
      <p:pic>
        <p:nvPicPr>
          <p:cNvPr id="35846" name="Picture 5" descr="Clipart - Small Hous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8138" y="4192588"/>
            <a:ext cx="307498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9400" y="1802824"/>
            <a:ext cx="10933200" cy="4524315"/>
          </a:xfrm>
        </p:spPr>
        <p:txBody>
          <a:bodyPr/>
          <a:lstStyle/>
          <a:p>
            <a:pPr>
              <a:lnSpc>
                <a:spcPct val="150000"/>
              </a:lnSpc>
            </a:pPr>
            <a:r>
              <a:rPr lang="en-GB" i="1" dirty="0"/>
              <a:t>Loss is the absence of something we were once attached to. Grief is the rope burns left behind, when that which is held is pulled beyond our grasp.”*</a:t>
            </a:r>
          </a:p>
          <a:p>
            <a:pPr>
              <a:lnSpc>
                <a:spcPct val="150000"/>
              </a:lnSpc>
            </a:pPr>
            <a:endParaRPr lang="en-GB" i="1" dirty="0"/>
          </a:p>
          <a:p>
            <a:pPr>
              <a:lnSpc>
                <a:spcPct val="150000"/>
              </a:lnSpc>
            </a:pPr>
            <a:endParaRPr lang="en-GB" sz="2000" i="1" dirty="0"/>
          </a:p>
          <a:p>
            <a:pPr>
              <a:lnSpc>
                <a:spcPct val="150000"/>
              </a:lnSpc>
            </a:pPr>
            <a:endParaRPr lang="en-GB" sz="2000" i="1" dirty="0"/>
          </a:p>
          <a:p>
            <a:pPr>
              <a:lnSpc>
                <a:spcPct val="150000"/>
              </a:lnSpc>
            </a:pPr>
            <a:endParaRPr lang="en-GB" sz="2000" i="1" dirty="0"/>
          </a:p>
          <a:p>
            <a:pPr>
              <a:lnSpc>
                <a:spcPct val="150000"/>
              </a:lnSpc>
            </a:pPr>
            <a:endParaRPr lang="en-GB" sz="1200" i="1" dirty="0"/>
          </a:p>
          <a:p>
            <a:pPr>
              <a:lnSpc>
                <a:spcPct val="150000"/>
              </a:lnSpc>
            </a:pPr>
            <a:r>
              <a:rPr lang="en-GB" sz="1200" i="1" dirty="0"/>
              <a:t>*Unattended Sorrow - Stephen Levine: Rodale 2005. p.9</a:t>
            </a:r>
          </a:p>
        </p:txBody>
      </p:sp>
      <p:sp>
        <p:nvSpPr>
          <p:cNvPr id="5" name="Title 4"/>
          <p:cNvSpPr>
            <a:spLocks noGrp="1"/>
          </p:cNvSpPr>
          <p:nvPr>
            <p:ph type="title"/>
          </p:nvPr>
        </p:nvSpPr>
        <p:spPr>
          <a:xfrm>
            <a:off x="629400" y="534989"/>
            <a:ext cx="10933200" cy="657872"/>
          </a:xfrm>
        </p:spPr>
        <p:txBody>
          <a:bodyPr/>
          <a:lstStyle/>
          <a:p>
            <a:r>
              <a:rPr lang="en-GB" dirty="0"/>
              <a:t>Stephen Levine  </a:t>
            </a:r>
            <a:r>
              <a:rPr lang="en-GB" sz="2800" dirty="0"/>
              <a:t>poet, author, teacher…</a:t>
            </a:r>
          </a:p>
        </p:txBody>
      </p:sp>
      <p:sp>
        <p:nvSpPr>
          <p:cNvPr id="4" name="Slide Number Placeholder 3"/>
          <p:cNvSpPr>
            <a:spLocks noGrp="1"/>
          </p:cNvSpPr>
          <p:nvPr>
            <p:ph type="sldNum" sz="quarter" idx="4294967295"/>
          </p:nvPr>
        </p:nvSpPr>
        <p:spPr>
          <a:xfrm>
            <a:off x="11471275" y="6459538"/>
            <a:ext cx="720725" cy="153987"/>
          </a:xfrm>
        </p:spPr>
        <p:txBody>
          <a:bodyPr/>
          <a:lstStyle/>
          <a:p>
            <a:pPr>
              <a:defRPr/>
            </a:pPr>
            <a:fld id="{C15B0DB7-E58C-4980-97AE-75014F39AC37}" type="slidenum">
              <a:rPr lang="en-US" smtClean="0"/>
              <a:pPr>
                <a:defRPr/>
              </a:pPr>
              <a:t>24</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6423" y="3351069"/>
            <a:ext cx="4712324" cy="2648757"/>
          </a:xfrm>
          <a:prstGeom prst="rect">
            <a:avLst/>
          </a:prstGeom>
          <a:ln>
            <a:noFill/>
          </a:ln>
          <a:effectLst>
            <a:softEdge rad="112500"/>
          </a:effectLst>
        </p:spPr>
      </p:pic>
    </p:spTree>
    <p:extLst>
      <p:ext uri="{BB962C8B-B14F-4D97-AF65-F5344CB8AC3E}">
        <p14:creationId xmlns:p14="http://schemas.microsoft.com/office/powerpoint/2010/main" val="243195466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6F8BE-2CDA-4B9A-BCA1-780FDF1A9C74}"/>
              </a:ext>
            </a:extLst>
          </p:cNvPr>
          <p:cNvSpPr>
            <a:spLocks noGrp="1"/>
          </p:cNvSpPr>
          <p:nvPr>
            <p:ph idx="1"/>
          </p:nvPr>
        </p:nvSpPr>
        <p:spPr/>
        <p:txBody>
          <a:bodyPr/>
          <a:lstStyle/>
          <a:p>
            <a:pPr marL="342900" indent="-342900">
              <a:spcBef>
                <a:spcPts val="0"/>
              </a:spcBef>
              <a:buFont typeface="Arial" panose="020B0604020202020204" pitchFamily="34" charset="0"/>
              <a:buChar char="•"/>
            </a:pPr>
            <a:endParaRPr lang="en-GB" sz="1800" kern="0" dirty="0">
              <a:solidFill>
                <a:srgbClr val="1E2171"/>
              </a:solidFill>
              <a:cs typeface="Arial"/>
            </a:endParaRPr>
          </a:p>
          <a:p>
            <a:endParaRPr lang="en-GB" dirty="0"/>
          </a:p>
        </p:txBody>
      </p:sp>
      <p:sp>
        <p:nvSpPr>
          <p:cNvPr id="2" name="Title 1">
            <a:extLst>
              <a:ext uri="{FF2B5EF4-FFF2-40B4-BE49-F238E27FC236}">
                <a16:creationId xmlns:a16="http://schemas.microsoft.com/office/drawing/2014/main" id="{6C999039-2ABE-4252-8BF3-E7BB33964669}"/>
              </a:ext>
            </a:extLst>
          </p:cNvPr>
          <p:cNvSpPr>
            <a:spLocks noGrp="1"/>
          </p:cNvSpPr>
          <p:nvPr>
            <p:ph type="title"/>
          </p:nvPr>
        </p:nvSpPr>
        <p:spPr/>
        <p:txBody>
          <a:bodyPr/>
          <a:lstStyle/>
          <a:p>
            <a:br>
              <a:rPr lang="en-GB" sz="2100" b="0" dirty="0"/>
            </a:br>
            <a:r>
              <a:rPr lang="en-GB" sz="2100" b="0" dirty="0"/>
              <a:t>‘</a:t>
            </a:r>
            <a:r>
              <a:rPr lang="en-GB" sz="2600" dirty="0"/>
              <a:t>The Grieving Process: </a:t>
            </a:r>
            <a:r>
              <a:rPr lang="en-GB" sz="2600" b="0" dirty="0"/>
              <a:t>Coping with death…’</a:t>
            </a:r>
          </a:p>
        </p:txBody>
      </p:sp>
      <p:sp>
        <p:nvSpPr>
          <p:cNvPr id="4" name="Slide Number Placeholder 3">
            <a:extLst>
              <a:ext uri="{FF2B5EF4-FFF2-40B4-BE49-F238E27FC236}">
                <a16:creationId xmlns:a16="http://schemas.microsoft.com/office/drawing/2014/main" id="{E6780E62-5CF2-4068-A1AA-DE115356DE78}"/>
              </a:ext>
            </a:extLst>
          </p:cNvPr>
          <p:cNvSpPr>
            <a:spLocks noGrp="1"/>
          </p:cNvSpPr>
          <p:nvPr>
            <p:ph type="sldNum" sz="quarter" idx="12"/>
          </p:nvPr>
        </p:nvSpPr>
        <p:spPr/>
        <p:txBody>
          <a:bodyPr/>
          <a:lstStyle/>
          <a:p>
            <a:fld id="{ACFE768E-D45F-42E3-B108-0B4F36EC978A}" type="slidenum">
              <a:rPr lang="en-GB" smtClean="0"/>
              <a:pPr/>
              <a:t>25</a:t>
            </a:fld>
            <a:endParaRPr lang="en-GB"/>
          </a:p>
        </p:txBody>
      </p:sp>
      <p:pic>
        <p:nvPicPr>
          <p:cNvPr id="5" name="gsYL4PC0hyk"/>
          <p:cNvPicPr>
            <a:picLocks noRot="1" noChangeAspect="1"/>
          </p:cNvPicPr>
          <p:nvPr>
            <a:videoFile r:link="rId1"/>
          </p:nvPr>
        </p:nvPicPr>
        <p:blipFill>
          <a:blip r:embed="rId3"/>
          <a:stretch>
            <a:fillRect/>
          </a:stretch>
        </p:blipFill>
        <p:spPr>
          <a:xfrm>
            <a:off x="2064000" y="1875079"/>
            <a:ext cx="8064000" cy="4584459"/>
          </a:xfrm>
          <a:prstGeom prst="rect">
            <a:avLst/>
          </a:prstGeom>
        </p:spPr>
      </p:pic>
    </p:spTree>
    <p:extLst>
      <p:ext uri="{BB962C8B-B14F-4D97-AF65-F5344CB8AC3E}">
        <p14:creationId xmlns:p14="http://schemas.microsoft.com/office/powerpoint/2010/main" val="428321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26</a:t>
            </a:fld>
            <a:endParaRPr lang="en-GB" dirty="0"/>
          </a:p>
        </p:txBody>
      </p:sp>
      <p:sp>
        <p:nvSpPr>
          <p:cNvPr id="25604" name="Title 3"/>
          <p:cNvSpPr>
            <a:spLocks noGrp="1"/>
          </p:cNvSpPr>
          <p:nvPr>
            <p:ph type="title"/>
          </p:nvPr>
        </p:nvSpPr>
        <p:spPr>
          <a:xfrm>
            <a:off x="1792432" y="536575"/>
            <a:ext cx="7035656" cy="800219"/>
          </a:xfrm>
        </p:spPr>
        <p:txBody>
          <a:bodyPr/>
          <a:lstStyle/>
          <a:p>
            <a:br>
              <a:rPr lang="en-GB" altLang="en-US" sz="2600" dirty="0"/>
            </a:br>
            <a:r>
              <a:rPr lang="en-GB" altLang="en-US" sz="2600" dirty="0"/>
              <a:t>‘Stages of Grief’ ?  </a:t>
            </a:r>
            <a:r>
              <a:rPr lang="en-GB" altLang="en-US" sz="2000" b="0" dirty="0"/>
              <a:t>Elizabeth </a:t>
            </a:r>
            <a:r>
              <a:rPr lang="en-GB" altLang="en-US" sz="2000" b="0" dirty="0" err="1"/>
              <a:t>Kubler</a:t>
            </a:r>
            <a:r>
              <a:rPr lang="en-GB" altLang="en-US" sz="2000" b="0" dirty="0"/>
              <a:t>-Ross (1969)</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823" y="2337955"/>
            <a:ext cx="5756563" cy="33458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9510434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6F8BE-2CDA-4B9A-BCA1-780FDF1A9C74}"/>
              </a:ext>
            </a:extLst>
          </p:cNvPr>
          <p:cNvSpPr>
            <a:spLocks noGrp="1"/>
          </p:cNvSpPr>
          <p:nvPr>
            <p:ph idx="1"/>
          </p:nvPr>
        </p:nvSpPr>
        <p:spPr/>
        <p:txBody>
          <a:bodyPr/>
          <a:lstStyle/>
          <a:p>
            <a:pPr marL="342900" indent="-342900">
              <a:spcBef>
                <a:spcPts val="0"/>
              </a:spcBef>
              <a:buFont typeface="Arial" panose="020B0604020202020204" pitchFamily="34" charset="0"/>
              <a:buChar char="•"/>
            </a:pPr>
            <a:endParaRPr lang="en-GB" sz="1800" kern="0" dirty="0">
              <a:solidFill>
                <a:srgbClr val="1E2171"/>
              </a:solidFill>
              <a:cs typeface="Arial"/>
            </a:endParaRPr>
          </a:p>
          <a:p>
            <a:pPr>
              <a:spcBef>
                <a:spcPts val="0"/>
              </a:spcBef>
            </a:pPr>
            <a:r>
              <a:rPr lang="en-US" sz="2000" b="1" kern="0" dirty="0">
                <a:cs typeface="Arial"/>
              </a:rPr>
              <a:t>Acute Grief (</a:t>
            </a:r>
            <a:r>
              <a:rPr lang="en-US" sz="2000" i="1" kern="0" dirty="0">
                <a:cs typeface="Arial"/>
              </a:rPr>
              <a:t>grief experienced shortly after the loss</a:t>
            </a:r>
            <a:r>
              <a:rPr lang="en-US" sz="2000" b="1" kern="0" dirty="0">
                <a:cs typeface="Arial"/>
              </a:rPr>
              <a:t>):</a:t>
            </a:r>
            <a:r>
              <a:rPr lang="en-US" sz="2000" kern="0" dirty="0">
                <a:cs typeface="Arial"/>
              </a:rPr>
              <a:t> </a:t>
            </a:r>
          </a:p>
          <a:p>
            <a:pPr>
              <a:spcBef>
                <a:spcPts val="0"/>
              </a:spcBef>
            </a:pPr>
            <a:endParaRPr lang="en-US" sz="2000" kern="0" dirty="0">
              <a:cs typeface="Arial"/>
            </a:endParaRPr>
          </a:p>
          <a:p>
            <a:pPr algn="just">
              <a:spcBef>
                <a:spcPts val="0"/>
              </a:spcBef>
            </a:pPr>
            <a:r>
              <a:rPr lang="en-US" sz="2000" kern="0" dirty="0">
                <a:cs typeface="Arial"/>
              </a:rPr>
              <a:t>The early response to loss that can be intense and all-encompassing, it can involve intense daily yearning to be reunited with the lost loved one, significant emotional pain, as well as a multitude of physical reactions that many may never have been felt before (e.g. heart palpitations, butterflies in the stomach, frequent yawning, dizziness/fogginess), feelings of unreality. </a:t>
            </a:r>
          </a:p>
          <a:p>
            <a:pPr algn="just">
              <a:spcBef>
                <a:spcPts val="0"/>
              </a:spcBef>
            </a:pPr>
            <a:endParaRPr lang="en-US" sz="2000" kern="0" dirty="0">
              <a:cs typeface="Arial"/>
            </a:endParaRPr>
          </a:p>
          <a:p>
            <a:pPr algn="just">
              <a:spcBef>
                <a:spcPts val="0"/>
              </a:spcBef>
            </a:pPr>
            <a:r>
              <a:rPr lang="en-US" sz="2000" kern="0" dirty="0">
                <a:cs typeface="Arial"/>
              </a:rPr>
              <a:t>Frequently distracting thoughts of the deceased, trouble focusing attention, and forgetfulness. These are all normal adaptive reactions within the context of grief.</a:t>
            </a:r>
          </a:p>
          <a:p>
            <a:pPr algn="just"/>
            <a:endParaRPr lang="en-GB" dirty="0"/>
          </a:p>
        </p:txBody>
      </p:sp>
      <p:sp>
        <p:nvSpPr>
          <p:cNvPr id="2" name="Title 1">
            <a:extLst>
              <a:ext uri="{FF2B5EF4-FFF2-40B4-BE49-F238E27FC236}">
                <a16:creationId xmlns:a16="http://schemas.microsoft.com/office/drawing/2014/main" id="{6C999039-2ABE-4252-8BF3-E7BB33964669}"/>
              </a:ext>
            </a:extLst>
          </p:cNvPr>
          <p:cNvSpPr>
            <a:spLocks noGrp="1"/>
          </p:cNvSpPr>
          <p:nvPr>
            <p:ph type="title"/>
          </p:nvPr>
        </p:nvSpPr>
        <p:spPr>
          <a:xfrm>
            <a:off x="631100" y="633845"/>
            <a:ext cx="8197200" cy="665019"/>
          </a:xfrm>
        </p:spPr>
        <p:txBody>
          <a:bodyPr>
            <a:normAutofit fontScale="90000"/>
          </a:bodyPr>
          <a:lstStyle/>
          <a:p>
            <a:br>
              <a:rPr lang="en-GB" sz="2600" dirty="0"/>
            </a:br>
            <a:r>
              <a:rPr lang="en-GB" sz="2600" dirty="0"/>
              <a:t>Phases, NOT </a:t>
            </a:r>
            <a:r>
              <a:rPr lang="en-GB" sz="2600" b="0" dirty="0"/>
              <a:t>‘Stages’ of Grief</a:t>
            </a:r>
          </a:p>
        </p:txBody>
      </p:sp>
      <p:sp>
        <p:nvSpPr>
          <p:cNvPr id="4" name="Slide Number Placeholder 3">
            <a:extLst>
              <a:ext uri="{FF2B5EF4-FFF2-40B4-BE49-F238E27FC236}">
                <a16:creationId xmlns:a16="http://schemas.microsoft.com/office/drawing/2014/main" id="{E6780E62-5CF2-4068-A1AA-DE115356DE78}"/>
              </a:ext>
            </a:extLst>
          </p:cNvPr>
          <p:cNvSpPr>
            <a:spLocks noGrp="1"/>
          </p:cNvSpPr>
          <p:nvPr>
            <p:ph type="sldNum" sz="quarter" idx="12"/>
          </p:nvPr>
        </p:nvSpPr>
        <p:spPr/>
        <p:txBody>
          <a:bodyPr/>
          <a:lstStyle/>
          <a:p>
            <a:fld id="{ACFE768E-D45F-42E3-B108-0B4F36EC978A}" type="slidenum">
              <a:rPr lang="en-GB" smtClean="0"/>
              <a:pPr/>
              <a:t>27</a:t>
            </a:fld>
            <a:endParaRPr lang="en-GB"/>
          </a:p>
        </p:txBody>
      </p:sp>
    </p:spTree>
    <p:extLst>
      <p:ext uri="{BB962C8B-B14F-4D97-AF65-F5344CB8AC3E}">
        <p14:creationId xmlns:p14="http://schemas.microsoft.com/office/powerpoint/2010/main" val="339723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9039-2ABE-4252-8BF3-E7BB33964669}"/>
              </a:ext>
            </a:extLst>
          </p:cNvPr>
          <p:cNvSpPr>
            <a:spLocks noGrp="1"/>
          </p:cNvSpPr>
          <p:nvPr>
            <p:ph type="title"/>
          </p:nvPr>
        </p:nvSpPr>
        <p:spPr>
          <a:xfrm>
            <a:off x="1813213" y="659823"/>
            <a:ext cx="6513923" cy="769441"/>
          </a:xfrm>
        </p:spPr>
        <p:txBody>
          <a:bodyPr/>
          <a:lstStyle/>
          <a:p>
            <a:br>
              <a:rPr lang="en-GB" sz="2400" dirty="0">
                <a:solidFill>
                  <a:schemeClr val="accent3"/>
                </a:solidFill>
              </a:rPr>
            </a:br>
            <a:r>
              <a:rPr lang="en-GB" sz="2600" dirty="0">
                <a:solidFill>
                  <a:schemeClr val="accent3"/>
                </a:solidFill>
              </a:rPr>
              <a:t>Phases, NOT </a:t>
            </a:r>
            <a:r>
              <a:rPr lang="en-GB" sz="2600" b="0" dirty="0">
                <a:solidFill>
                  <a:schemeClr val="accent3"/>
                </a:solidFill>
              </a:rPr>
              <a:t>‘Stages’ of Grief</a:t>
            </a:r>
            <a:endParaRPr lang="en-GB" sz="2600" dirty="0">
              <a:solidFill>
                <a:schemeClr val="accent3"/>
              </a:solidFill>
            </a:endParaRPr>
          </a:p>
        </p:txBody>
      </p:sp>
      <p:sp>
        <p:nvSpPr>
          <p:cNvPr id="3" name="Content Placeholder 2">
            <a:extLst>
              <a:ext uri="{FF2B5EF4-FFF2-40B4-BE49-F238E27FC236}">
                <a16:creationId xmlns:a16="http://schemas.microsoft.com/office/drawing/2014/main" id="{9F96F8BE-2CDA-4B9A-BCA1-780FDF1A9C74}"/>
              </a:ext>
            </a:extLst>
          </p:cNvPr>
          <p:cNvSpPr>
            <a:spLocks noGrp="1"/>
          </p:cNvSpPr>
          <p:nvPr>
            <p:ph idx="1"/>
          </p:nvPr>
        </p:nvSpPr>
        <p:spPr>
          <a:xfrm>
            <a:off x="1813213" y="1792432"/>
            <a:ext cx="7751619" cy="4525568"/>
          </a:xfrm>
        </p:spPr>
        <p:txBody>
          <a:bodyPr/>
          <a:lstStyle/>
          <a:p>
            <a:pPr>
              <a:spcBef>
                <a:spcPts val="0"/>
              </a:spcBef>
            </a:pPr>
            <a:endParaRPr lang="en-US" sz="2000" b="1" dirty="0"/>
          </a:p>
          <a:p>
            <a:pPr>
              <a:spcBef>
                <a:spcPts val="0"/>
              </a:spcBef>
            </a:pPr>
            <a:r>
              <a:rPr lang="en-US" sz="2000" b="1" dirty="0">
                <a:solidFill>
                  <a:schemeClr val="accent3"/>
                </a:solidFill>
              </a:rPr>
              <a:t>Integrated Grief:</a:t>
            </a:r>
          </a:p>
          <a:p>
            <a:pPr>
              <a:spcBef>
                <a:spcPts val="0"/>
              </a:spcBef>
            </a:pPr>
            <a:endParaRPr lang="en-US" sz="1800" b="1" dirty="0">
              <a:solidFill>
                <a:schemeClr val="accent3"/>
              </a:solidFill>
            </a:endParaRPr>
          </a:p>
          <a:p>
            <a:pPr>
              <a:spcBef>
                <a:spcPts val="0"/>
              </a:spcBef>
            </a:pPr>
            <a:r>
              <a:rPr lang="en-US" sz="1600" dirty="0">
                <a:solidFill>
                  <a:schemeClr val="accent3"/>
                </a:solidFill>
              </a:rPr>
              <a:t>The enduring residual form of grief in which the reality and meaning of the death are gradually understood and the bereaved are able to embark once again on pleasurable and satisfying relationships and activities. </a:t>
            </a:r>
          </a:p>
          <a:p>
            <a:pPr>
              <a:spcBef>
                <a:spcPts val="0"/>
              </a:spcBef>
            </a:pPr>
            <a:endParaRPr lang="en-US" sz="1600" dirty="0">
              <a:solidFill>
                <a:schemeClr val="accent3"/>
              </a:solidFill>
            </a:endParaRPr>
          </a:p>
          <a:p>
            <a:pPr>
              <a:spcBef>
                <a:spcPts val="0"/>
              </a:spcBef>
            </a:pPr>
            <a:r>
              <a:rPr lang="en-US" sz="1600" dirty="0">
                <a:solidFill>
                  <a:schemeClr val="accent3"/>
                </a:solidFill>
              </a:rPr>
              <a:t>Integrated grief does not mean that individuals forget their loved one, miss them any less or stop feeling sadness when thinking about them.  The loss becomes integrated into the autobiographical memory system meaning that thoughts or memories of the deceased are no longer as preoccupying or disabling. </a:t>
            </a:r>
          </a:p>
          <a:p>
            <a:pPr>
              <a:spcBef>
                <a:spcPts val="0"/>
              </a:spcBef>
            </a:pPr>
            <a:endParaRPr lang="en-US" sz="1600" dirty="0">
              <a:solidFill>
                <a:schemeClr val="accent3"/>
              </a:solidFill>
            </a:endParaRPr>
          </a:p>
          <a:p>
            <a:pPr>
              <a:spcBef>
                <a:spcPts val="0"/>
              </a:spcBef>
            </a:pPr>
            <a:r>
              <a:rPr lang="en-US" sz="1600" dirty="0">
                <a:solidFill>
                  <a:schemeClr val="accent3"/>
                </a:solidFill>
              </a:rPr>
              <a:t>However, there may be periods when the acute grief re-emerges, this is common and does not reflect a failure or malfunction of the grieving process. This can occur around the time of significant events, such as holidays, birthdays, anniversaries, another loss, or a particularly stressful time.</a:t>
            </a:r>
          </a:p>
          <a:p>
            <a:pPr marL="342900" indent="-342900">
              <a:spcBef>
                <a:spcPts val="0"/>
              </a:spcBef>
              <a:buFont typeface="Arial" panose="020B0604020202020204" pitchFamily="34" charset="0"/>
              <a:buChar char="•"/>
            </a:pPr>
            <a:endParaRPr lang="en-GB" sz="1800" kern="0" dirty="0">
              <a:solidFill>
                <a:srgbClr val="1E2171"/>
              </a:solidFill>
              <a:cs typeface="Arial"/>
            </a:endParaRPr>
          </a:p>
          <a:p>
            <a:endParaRPr lang="en-GB" dirty="0"/>
          </a:p>
        </p:txBody>
      </p:sp>
      <p:sp>
        <p:nvSpPr>
          <p:cNvPr id="4" name="Slide Number Placeholder 3">
            <a:extLst>
              <a:ext uri="{FF2B5EF4-FFF2-40B4-BE49-F238E27FC236}">
                <a16:creationId xmlns:a16="http://schemas.microsoft.com/office/drawing/2014/main" id="{E6780E62-5CF2-4068-A1AA-DE115356DE78}"/>
              </a:ext>
            </a:extLst>
          </p:cNvPr>
          <p:cNvSpPr>
            <a:spLocks noGrp="1"/>
          </p:cNvSpPr>
          <p:nvPr>
            <p:ph type="sldNum" sz="quarter" idx="12"/>
          </p:nvPr>
        </p:nvSpPr>
        <p:spPr/>
        <p:txBody>
          <a:bodyPr/>
          <a:lstStyle/>
          <a:p>
            <a:fld id="{ACFE768E-D45F-42E3-B108-0B4F36EC978A}" type="slidenum">
              <a:rPr lang="en-GB" smtClean="0"/>
              <a:pPr/>
              <a:t>28</a:t>
            </a:fld>
            <a:endParaRPr lang="en-GB"/>
          </a:p>
        </p:txBody>
      </p:sp>
    </p:spTree>
    <p:extLst>
      <p:ext uri="{BB962C8B-B14F-4D97-AF65-F5344CB8AC3E}">
        <p14:creationId xmlns:p14="http://schemas.microsoft.com/office/powerpoint/2010/main" val="252512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6F8BE-2CDA-4B9A-BCA1-780FDF1A9C74}"/>
              </a:ext>
            </a:extLst>
          </p:cNvPr>
          <p:cNvSpPr>
            <a:spLocks noGrp="1"/>
          </p:cNvSpPr>
          <p:nvPr>
            <p:ph idx="1"/>
          </p:nvPr>
        </p:nvSpPr>
        <p:spPr/>
        <p:txBody>
          <a:bodyPr/>
          <a:lstStyle/>
          <a:p>
            <a:pPr>
              <a:spcBef>
                <a:spcPts val="0"/>
              </a:spcBef>
            </a:pPr>
            <a:endParaRPr lang="en-GB" sz="1800" kern="0" dirty="0">
              <a:solidFill>
                <a:srgbClr val="1E2171"/>
              </a:solidFill>
              <a:cs typeface="Arial"/>
            </a:endParaRPr>
          </a:p>
          <a:p>
            <a:pPr>
              <a:spcBef>
                <a:spcPts val="0"/>
              </a:spcBef>
            </a:pPr>
            <a:r>
              <a:rPr lang="en-US" sz="2200" b="1" kern="0" dirty="0">
                <a:cs typeface="Arial"/>
              </a:rPr>
              <a:t>Complicated grief:</a:t>
            </a:r>
          </a:p>
          <a:p>
            <a:pPr>
              <a:spcBef>
                <a:spcPts val="0"/>
              </a:spcBef>
            </a:pPr>
            <a:endParaRPr lang="en-US" sz="1900" b="1" kern="0" dirty="0">
              <a:cs typeface="Arial"/>
            </a:endParaRPr>
          </a:p>
          <a:p>
            <a:pPr>
              <a:spcBef>
                <a:spcPts val="0"/>
              </a:spcBef>
            </a:pPr>
            <a:r>
              <a:rPr lang="en-US" sz="2000" kern="0" dirty="0">
                <a:cs typeface="Arial"/>
              </a:rPr>
              <a:t>A lasting form of acute grief with complicating features that impede the restructuring process necessary for integrated grief.  </a:t>
            </a:r>
          </a:p>
          <a:p>
            <a:pPr>
              <a:spcBef>
                <a:spcPts val="0"/>
              </a:spcBef>
            </a:pPr>
            <a:endParaRPr lang="en-US" sz="2000" kern="0" dirty="0">
              <a:cs typeface="Arial"/>
            </a:endParaRPr>
          </a:p>
          <a:p>
            <a:pPr>
              <a:spcBef>
                <a:spcPts val="0"/>
              </a:spcBef>
            </a:pPr>
            <a:r>
              <a:rPr lang="en-US" sz="2000" kern="0" dirty="0">
                <a:cs typeface="Arial"/>
              </a:rPr>
              <a:t>The term complicated is used because grief is thought to be a natural healing process and like the bodies other healing processes, there can be complications that mean it is not completed as intended. </a:t>
            </a:r>
          </a:p>
          <a:p>
            <a:pPr>
              <a:spcBef>
                <a:spcPts val="0"/>
              </a:spcBef>
            </a:pPr>
            <a:endParaRPr lang="en-US" sz="2000" kern="0" dirty="0">
              <a:cs typeface="Arial"/>
            </a:endParaRPr>
          </a:p>
          <a:p>
            <a:pPr>
              <a:spcBef>
                <a:spcPts val="0"/>
              </a:spcBef>
            </a:pPr>
            <a:r>
              <a:rPr lang="en-US" sz="2000" kern="0" dirty="0">
                <a:cs typeface="Arial"/>
              </a:rPr>
              <a:t>Complicated grief is very similar to acute grief however it can go on for years without the intensity of the experience decreasing.</a:t>
            </a:r>
          </a:p>
          <a:p>
            <a:endParaRPr lang="en-GB" dirty="0"/>
          </a:p>
        </p:txBody>
      </p:sp>
      <p:sp>
        <p:nvSpPr>
          <p:cNvPr id="2" name="Title 1">
            <a:extLst>
              <a:ext uri="{FF2B5EF4-FFF2-40B4-BE49-F238E27FC236}">
                <a16:creationId xmlns:a16="http://schemas.microsoft.com/office/drawing/2014/main" id="{6C999039-2ABE-4252-8BF3-E7BB33964669}"/>
              </a:ext>
            </a:extLst>
          </p:cNvPr>
          <p:cNvSpPr>
            <a:spLocks noGrp="1"/>
          </p:cNvSpPr>
          <p:nvPr>
            <p:ph type="title"/>
          </p:nvPr>
        </p:nvSpPr>
        <p:spPr>
          <a:xfrm>
            <a:off x="631100" y="665018"/>
            <a:ext cx="8197200" cy="841664"/>
          </a:xfrm>
        </p:spPr>
        <p:txBody>
          <a:bodyPr>
            <a:normAutofit/>
          </a:bodyPr>
          <a:lstStyle/>
          <a:p>
            <a:br>
              <a:rPr lang="en-GB" sz="2400" dirty="0">
                <a:solidFill>
                  <a:schemeClr val="accent3"/>
                </a:solidFill>
              </a:rPr>
            </a:br>
            <a:r>
              <a:rPr lang="en-GB" sz="2600" dirty="0"/>
              <a:t>Phases</a:t>
            </a:r>
            <a:r>
              <a:rPr lang="en-GB" sz="2400" dirty="0"/>
              <a:t>, NOT </a:t>
            </a:r>
            <a:r>
              <a:rPr lang="en-GB" sz="2400" b="0" dirty="0"/>
              <a:t>‘Stages’ of Grief</a:t>
            </a:r>
            <a:endParaRPr lang="en-GB" sz="2100" dirty="0"/>
          </a:p>
        </p:txBody>
      </p:sp>
      <p:sp>
        <p:nvSpPr>
          <p:cNvPr id="4" name="Slide Number Placeholder 3">
            <a:extLst>
              <a:ext uri="{FF2B5EF4-FFF2-40B4-BE49-F238E27FC236}">
                <a16:creationId xmlns:a16="http://schemas.microsoft.com/office/drawing/2014/main" id="{E6780E62-5CF2-4068-A1AA-DE115356DE78}"/>
              </a:ext>
            </a:extLst>
          </p:cNvPr>
          <p:cNvSpPr>
            <a:spLocks noGrp="1"/>
          </p:cNvSpPr>
          <p:nvPr>
            <p:ph type="sldNum" sz="quarter" idx="12"/>
          </p:nvPr>
        </p:nvSpPr>
        <p:spPr/>
        <p:txBody>
          <a:bodyPr/>
          <a:lstStyle/>
          <a:p>
            <a:fld id="{ACFE768E-D45F-42E3-B108-0B4F36EC978A}" type="slidenum">
              <a:rPr lang="en-GB" smtClean="0"/>
              <a:pPr/>
              <a:t>29</a:t>
            </a:fld>
            <a:endParaRPr lang="en-GB"/>
          </a:p>
        </p:txBody>
      </p:sp>
    </p:spTree>
    <p:extLst>
      <p:ext uri="{BB962C8B-B14F-4D97-AF65-F5344CB8AC3E}">
        <p14:creationId xmlns:p14="http://schemas.microsoft.com/office/powerpoint/2010/main" val="34268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F18683-66AE-474A-A005-31A797831D7D}"/>
              </a:ext>
            </a:extLst>
          </p:cNvPr>
          <p:cNvSpPr>
            <a:spLocks noGrp="1"/>
          </p:cNvSpPr>
          <p:nvPr>
            <p:ph type="subTitle" idx="1"/>
          </p:nvPr>
        </p:nvSpPr>
        <p:spPr>
          <a:xfrm>
            <a:off x="628650" y="2347913"/>
            <a:ext cx="5851525" cy="296862"/>
          </a:xfrm>
        </p:spPr>
        <p:txBody>
          <a:bodyPr rtlCol="0"/>
          <a:lstStyle/>
          <a:p>
            <a:pPr fontAlgn="auto">
              <a:spcAft>
                <a:spcPts val="0"/>
              </a:spcAft>
              <a:defRPr/>
            </a:pPr>
            <a:r>
              <a:rPr lang="en-GB" dirty="0"/>
              <a:t>Speaker Name goes here</a:t>
            </a:r>
          </a:p>
        </p:txBody>
      </p:sp>
      <p:sp>
        <p:nvSpPr>
          <p:cNvPr id="22531" name="Title 2"/>
          <p:cNvSpPr>
            <a:spLocks noGrp="1"/>
          </p:cNvSpPr>
          <p:nvPr>
            <p:ph type="title"/>
          </p:nvPr>
        </p:nvSpPr>
        <p:spPr>
          <a:xfrm>
            <a:off x="628650" y="525463"/>
            <a:ext cx="5851525" cy="1343025"/>
          </a:xfrm>
        </p:spPr>
        <p:txBody>
          <a:bodyPr/>
          <a:lstStyle/>
          <a:p>
            <a:r>
              <a:rPr lang="en-GB" altLang="en-US"/>
              <a:t>Title goes here</a:t>
            </a:r>
            <a:br>
              <a:rPr lang="en-GB" altLang="en-US"/>
            </a:br>
            <a:r>
              <a:rPr lang="en-GB" altLang="en-US" b="0"/>
              <a:t>Subtitle goes here</a:t>
            </a:r>
            <a:endParaRPr lang="en-GB" altLang="en-US"/>
          </a:p>
        </p:txBody>
      </p:sp>
      <p:sp>
        <p:nvSpPr>
          <p:cNvPr id="4" name="Picture Placeholder 3">
            <a:extLst>
              <a:ext uri="{FF2B5EF4-FFF2-40B4-BE49-F238E27FC236}">
                <a16:creationId xmlns:a16="http://schemas.microsoft.com/office/drawing/2014/main" id="{0F802973-9BA1-4A29-8E4A-E8A7C26F63EA}"/>
              </a:ext>
            </a:extLst>
          </p:cNvPr>
          <p:cNvSpPr>
            <a:spLocks noGrp="1"/>
          </p:cNvSpPr>
          <p:nvPr>
            <p:ph type="pic" sz="quarter" idx="10"/>
          </p:nvPr>
        </p:nvSpPr>
        <p:spPr/>
        <p:txBody>
          <a:bodyPr/>
          <a:lstStyle/>
          <a:p>
            <a:endParaRPr lang="en-GB"/>
          </a:p>
        </p:txBody>
      </p:sp>
      <p:pic>
        <p:nvPicPr>
          <p:cNvPr id="22533" name="Picture 4" descr="A person holding a mug&#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9039-2ABE-4252-8BF3-E7BB33964669}"/>
              </a:ext>
            </a:extLst>
          </p:cNvPr>
          <p:cNvSpPr>
            <a:spLocks noGrp="1"/>
          </p:cNvSpPr>
          <p:nvPr>
            <p:ph type="title"/>
          </p:nvPr>
        </p:nvSpPr>
        <p:spPr>
          <a:xfrm>
            <a:off x="1931565" y="945573"/>
            <a:ext cx="7160479" cy="369332"/>
          </a:xfrm>
        </p:spPr>
        <p:txBody>
          <a:bodyPr/>
          <a:lstStyle/>
          <a:p>
            <a:r>
              <a:rPr lang="en-GB" sz="2400" dirty="0"/>
              <a:t>Dr Susan Delaney</a:t>
            </a:r>
            <a:r>
              <a:rPr lang="en-GB" sz="2100" dirty="0"/>
              <a:t>: </a:t>
            </a:r>
            <a:r>
              <a:rPr lang="en-GB" sz="2100" b="0" i="1" dirty="0"/>
              <a:t>‘ </a:t>
            </a:r>
            <a:r>
              <a:rPr lang="en-GB" sz="2000" b="0" dirty="0"/>
              <a:t>What to say to a bereaved person…’</a:t>
            </a:r>
          </a:p>
        </p:txBody>
      </p:sp>
      <p:sp>
        <p:nvSpPr>
          <p:cNvPr id="3" name="Content Placeholder 2">
            <a:extLst>
              <a:ext uri="{FF2B5EF4-FFF2-40B4-BE49-F238E27FC236}">
                <a16:creationId xmlns:a16="http://schemas.microsoft.com/office/drawing/2014/main" id="{9F96F8BE-2CDA-4B9A-BCA1-780FDF1A9C74}"/>
              </a:ext>
            </a:extLst>
          </p:cNvPr>
          <p:cNvSpPr>
            <a:spLocks noGrp="1"/>
          </p:cNvSpPr>
          <p:nvPr>
            <p:ph idx="1"/>
          </p:nvPr>
        </p:nvSpPr>
        <p:spPr>
          <a:xfrm>
            <a:off x="2064000" y="1733541"/>
            <a:ext cx="8064000" cy="4584459"/>
          </a:xfrm>
        </p:spPr>
        <p:txBody>
          <a:bodyPr/>
          <a:lstStyle/>
          <a:p>
            <a:pPr marL="342900" indent="-342900">
              <a:spcBef>
                <a:spcPts val="0"/>
              </a:spcBef>
              <a:buFont typeface="Arial" panose="020B0604020202020204" pitchFamily="34" charset="0"/>
              <a:buChar char="•"/>
            </a:pPr>
            <a:endParaRPr lang="en-GB" sz="1800" kern="0" dirty="0">
              <a:solidFill>
                <a:srgbClr val="1E2171"/>
              </a:solidFill>
              <a:cs typeface="Arial"/>
            </a:endParaRPr>
          </a:p>
          <a:p>
            <a:endParaRPr lang="en-GB" dirty="0"/>
          </a:p>
        </p:txBody>
      </p:sp>
      <p:sp>
        <p:nvSpPr>
          <p:cNvPr id="4" name="Slide Number Placeholder 3">
            <a:extLst>
              <a:ext uri="{FF2B5EF4-FFF2-40B4-BE49-F238E27FC236}">
                <a16:creationId xmlns:a16="http://schemas.microsoft.com/office/drawing/2014/main" id="{E6780E62-5CF2-4068-A1AA-DE115356DE78}"/>
              </a:ext>
            </a:extLst>
          </p:cNvPr>
          <p:cNvSpPr>
            <a:spLocks noGrp="1"/>
          </p:cNvSpPr>
          <p:nvPr>
            <p:ph type="sldNum" sz="quarter" idx="12"/>
          </p:nvPr>
        </p:nvSpPr>
        <p:spPr/>
        <p:txBody>
          <a:bodyPr/>
          <a:lstStyle/>
          <a:p>
            <a:fld id="{ACFE768E-D45F-42E3-B108-0B4F36EC978A}" type="slidenum">
              <a:rPr lang="en-GB" smtClean="0"/>
              <a:pPr/>
              <a:t>30</a:t>
            </a:fld>
            <a:endParaRPr lang="en-GB"/>
          </a:p>
        </p:txBody>
      </p:sp>
      <p:pic>
        <p:nvPicPr>
          <p:cNvPr id="5" name="oeyPLAxHfqw"/>
          <p:cNvPicPr>
            <a:picLocks noRot="1" noChangeAspect="1"/>
          </p:cNvPicPr>
          <p:nvPr>
            <a:videoFile r:link="rId1"/>
          </p:nvPr>
        </p:nvPicPr>
        <p:blipFill>
          <a:blip r:embed="rId3"/>
          <a:stretch>
            <a:fillRect/>
          </a:stretch>
        </p:blipFill>
        <p:spPr>
          <a:xfrm>
            <a:off x="1931565" y="1975705"/>
            <a:ext cx="7913821" cy="4342295"/>
          </a:xfrm>
          <a:prstGeom prst="rect">
            <a:avLst/>
          </a:prstGeom>
        </p:spPr>
      </p:pic>
    </p:spTree>
    <p:extLst>
      <p:ext uri="{BB962C8B-B14F-4D97-AF65-F5344CB8AC3E}">
        <p14:creationId xmlns:p14="http://schemas.microsoft.com/office/powerpoint/2010/main" val="12842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pPr fontAlgn="auto">
              <a:spcAft>
                <a:spcPts val="0"/>
              </a:spcAft>
              <a:defRPr/>
            </a:pPr>
            <a:endParaRPr lang="en-GB" sz="2000" i="1" dirty="0"/>
          </a:p>
          <a:p>
            <a:pPr fontAlgn="auto">
              <a:spcAft>
                <a:spcPts val="0"/>
              </a:spcAft>
              <a:defRPr/>
            </a:pPr>
            <a:endParaRPr lang="en-GB" sz="2400" i="1" dirty="0"/>
          </a:p>
          <a:p>
            <a:pPr fontAlgn="auto">
              <a:spcAft>
                <a:spcPts val="0"/>
              </a:spcAft>
              <a:defRPr/>
            </a:pPr>
            <a:r>
              <a:rPr lang="en-GB" sz="2400" i="1" dirty="0"/>
              <a:t> </a:t>
            </a:r>
          </a:p>
        </p:txBody>
      </p:sp>
      <p:sp>
        <p:nvSpPr>
          <p:cNvPr id="25604" name="Title 3"/>
          <p:cNvSpPr>
            <a:spLocks noGrp="1"/>
          </p:cNvSpPr>
          <p:nvPr>
            <p:ph type="title"/>
          </p:nvPr>
        </p:nvSpPr>
        <p:spPr>
          <a:xfrm>
            <a:off x="631100" y="537238"/>
            <a:ext cx="8197200" cy="800219"/>
          </a:xfrm>
        </p:spPr>
        <p:txBody>
          <a:bodyPr/>
          <a:lstStyle/>
          <a:p>
            <a:br>
              <a:rPr lang="en-GB" altLang="en-US" sz="2600" dirty="0"/>
            </a:br>
            <a:r>
              <a:rPr lang="en-GB" altLang="en-US" sz="2600" dirty="0"/>
              <a:t>Reclaiming life </a:t>
            </a:r>
            <a:r>
              <a:rPr lang="en-GB" altLang="en-US" sz="2600" b="0" dirty="0"/>
              <a:t>after years of caring…</a:t>
            </a:r>
          </a:p>
        </p:txBody>
      </p:sp>
      <p:pic>
        <p:nvPicPr>
          <p:cNvPr id="14" name="Content Placeholder 1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31100" y="1966580"/>
            <a:ext cx="3559949" cy="39504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6"/>
          </p:nvPr>
        </p:nvSpPr>
        <p:spPr/>
        <p:txBody>
          <a:bodyPr/>
          <a:lstStyle/>
          <a:p>
            <a:pPr>
              <a:defRPr/>
            </a:pPr>
            <a:fld id="{97C1CC3B-903A-4F9D-BD1E-C9BEED05710A}" type="slidenum">
              <a:rPr lang="en-GB"/>
              <a:pPr>
                <a:defRPr/>
              </a:pPr>
              <a:t>31</a:t>
            </a:fld>
            <a:endParaRPr lang="en-GB" dirty="0"/>
          </a:p>
        </p:txBody>
      </p:sp>
      <p:sp>
        <p:nvSpPr>
          <p:cNvPr id="15" name="Rectangle 14"/>
          <p:cNvSpPr/>
          <p:nvPr/>
        </p:nvSpPr>
        <p:spPr>
          <a:xfrm>
            <a:off x="4810848" y="2095166"/>
            <a:ext cx="6670963" cy="3693319"/>
          </a:xfrm>
          <a:prstGeom prst="rect">
            <a:avLst/>
          </a:prstGeom>
        </p:spPr>
        <p:txBody>
          <a:bodyPr wrap="square">
            <a:spAutoFit/>
          </a:bodyPr>
          <a:lstStyle/>
          <a:p>
            <a:r>
              <a:rPr lang="en-GB" b="1" dirty="0">
                <a:solidFill>
                  <a:schemeClr val="accent4"/>
                </a:solidFill>
                <a:latin typeface="SinkinSans-Medium"/>
              </a:rPr>
              <a:t>I Don't Know Who I Am Anymore: Grief and Loss of Identity</a:t>
            </a:r>
          </a:p>
          <a:p>
            <a:endParaRPr lang="en-GB" b="0" i="0" dirty="0">
              <a:solidFill>
                <a:schemeClr val="accent4"/>
              </a:solidFill>
              <a:effectLst/>
              <a:latin typeface="SinkinSans-Medium"/>
            </a:endParaRPr>
          </a:p>
          <a:p>
            <a:r>
              <a:rPr lang="en-GB" dirty="0">
                <a:solidFill>
                  <a:schemeClr val="accent4"/>
                </a:solidFill>
              </a:rPr>
              <a:t>When your responsibilities as a carer come their natural end, one can often be left with a sense of ‘</a:t>
            </a:r>
            <a:r>
              <a:rPr lang="en-GB" b="1" dirty="0">
                <a:solidFill>
                  <a:schemeClr val="accent4"/>
                </a:solidFill>
              </a:rPr>
              <a:t>what now ?’</a:t>
            </a:r>
          </a:p>
          <a:p>
            <a:endParaRPr lang="en-GB" b="1" i="0" dirty="0">
              <a:solidFill>
                <a:schemeClr val="accent4"/>
              </a:solidFill>
              <a:effectLst/>
              <a:latin typeface="SinkinSans-Medium"/>
            </a:endParaRPr>
          </a:p>
          <a:p>
            <a:r>
              <a:rPr lang="en-GB" b="1" dirty="0">
                <a:solidFill>
                  <a:schemeClr val="accent4"/>
                </a:solidFill>
                <a:latin typeface="SinkinSans-Medium"/>
              </a:rPr>
              <a:t>Everything has changed. Nothing is the same…</a:t>
            </a:r>
          </a:p>
          <a:p>
            <a:endParaRPr lang="en-GB" b="1" i="0" dirty="0">
              <a:solidFill>
                <a:schemeClr val="accent4"/>
              </a:solidFill>
              <a:effectLst/>
              <a:latin typeface="SinkinSans-Medium"/>
            </a:endParaRPr>
          </a:p>
          <a:p>
            <a:r>
              <a:rPr lang="en-GB" dirty="0">
                <a:solidFill>
                  <a:schemeClr val="accent4"/>
                </a:solidFill>
                <a:latin typeface="SinkinSans-Medium"/>
              </a:rPr>
              <a:t>As one moves from a state of acute to integrated grief, carers often find themselves confused or a little lost. It’s normal…</a:t>
            </a:r>
          </a:p>
          <a:p>
            <a:endParaRPr lang="en-GB" i="0" dirty="0">
              <a:solidFill>
                <a:schemeClr val="accent4"/>
              </a:solidFill>
              <a:effectLst/>
              <a:latin typeface="SinkinSans-Medium"/>
            </a:endParaRPr>
          </a:p>
          <a:p>
            <a:r>
              <a:rPr lang="en-GB" dirty="0">
                <a:solidFill>
                  <a:schemeClr val="accent4"/>
                </a:solidFill>
                <a:latin typeface="SinkinSans-Medium"/>
              </a:rPr>
              <a:t>The realisation that you are not the same person you were when you began caring for the one you have lost can have one questioning their identity and purpose.</a:t>
            </a:r>
            <a:endParaRPr lang="en-GB" i="0" dirty="0">
              <a:solidFill>
                <a:schemeClr val="accent4"/>
              </a:solidFill>
              <a:effectLst/>
              <a:latin typeface="SinkinSans-Medium"/>
            </a:endParaRPr>
          </a:p>
        </p:txBody>
      </p:sp>
    </p:spTree>
    <p:extLst>
      <p:ext uri="{BB962C8B-B14F-4D97-AF65-F5344CB8AC3E}">
        <p14:creationId xmlns:p14="http://schemas.microsoft.com/office/powerpoint/2010/main" val="127275939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3"/>
          <p:cNvSpPr>
            <a:spLocks noGrp="1"/>
          </p:cNvSpPr>
          <p:nvPr>
            <p:ph type="title"/>
          </p:nvPr>
        </p:nvSpPr>
        <p:spPr>
          <a:xfrm>
            <a:off x="911655" y="864552"/>
            <a:ext cx="8197200" cy="400110"/>
          </a:xfrm>
        </p:spPr>
        <p:txBody>
          <a:bodyPr/>
          <a:lstStyle/>
          <a:p>
            <a:r>
              <a:rPr lang="en-GB" altLang="en-US" sz="2600" dirty="0"/>
              <a:t>Who am I ? : </a:t>
            </a:r>
            <a:r>
              <a:rPr lang="en-GB" altLang="en-US" sz="2600" b="0" dirty="0"/>
              <a:t>Caring and my identity…</a:t>
            </a:r>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32</a:t>
            </a:fld>
            <a:endParaRPr lang="en-GB" dirty="0"/>
          </a:p>
        </p:txBody>
      </p:sp>
      <p:pic>
        <p:nvPicPr>
          <p:cNvPr id="4" name="VeB1NmfMg3w"/>
          <p:cNvPicPr>
            <a:picLocks noRot="1" noChangeAspect="1"/>
          </p:cNvPicPr>
          <p:nvPr>
            <a:videoFile r:link="rId1"/>
          </p:nvPr>
        </p:nvPicPr>
        <p:blipFill>
          <a:blip r:embed="rId3"/>
          <a:stretch>
            <a:fillRect/>
          </a:stretch>
        </p:blipFill>
        <p:spPr>
          <a:xfrm>
            <a:off x="2083377" y="2021032"/>
            <a:ext cx="7845137" cy="4438506"/>
          </a:xfrm>
          <a:prstGeom prst="rect">
            <a:avLst/>
          </a:prstGeom>
        </p:spPr>
      </p:pic>
    </p:spTree>
    <p:extLst>
      <p:ext uri="{BB962C8B-B14F-4D97-AF65-F5344CB8AC3E}">
        <p14:creationId xmlns:p14="http://schemas.microsoft.com/office/powerpoint/2010/main" val="371006020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pPr fontAlgn="auto">
              <a:spcAft>
                <a:spcPts val="0"/>
              </a:spcAft>
              <a:defRPr/>
            </a:pPr>
            <a:r>
              <a:rPr lang="en-GB" sz="1800" b="1" dirty="0"/>
              <a:t>Embrace Grief</a:t>
            </a:r>
          </a:p>
          <a:p>
            <a:pPr fontAlgn="auto">
              <a:spcAft>
                <a:spcPts val="0"/>
              </a:spcAft>
              <a:defRPr/>
            </a:pPr>
            <a:r>
              <a:rPr lang="en-GB" sz="1600" dirty="0"/>
              <a:t>Grief can be particularly complicated for long-term carers. It is not unusual for there to be a psychological tension between the profound sense of loss and the relief associated with the end of a life-limiting or terminal illness. Try to remain with the sadness, it is a process that everyone experiences differently.</a:t>
            </a:r>
          </a:p>
          <a:p>
            <a:pPr fontAlgn="auto">
              <a:spcAft>
                <a:spcPts val="0"/>
              </a:spcAft>
              <a:defRPr/>
            </a:pPr>
            <a:r>
              <a:rPr lang="en-GB" sz="1800" b="1" dirty="0"/>
              <a:t>Take Time</a:t>
            </a:r>
          </a:p>
          <a:p>
            <a:pPr fontAlgn="auto">
              <a:spcAft>
                <a:spcPts val="0"/>
              </a:spcAft>
              <a:defRPr/>
            </a:pPr>
            <a:r>
              <a:rPr lang="en-GB" sz="1600" dirty="0"/>
              <a:t>The first year is always the hardest, because it is full of ‘firsts’. Birthday, anniversaries, holidays, music, songs, smells… we don’t ‘get over’ loss. We learn to live alongside it in such a way that it does not distress us as much as it did. It’s your journey…there is no blueprint, right or wrong way to grieve. </a:t>
            </a:r>
            <a:r>
              <a:rPr lang="en-GB" sz="1600" b="1" dirty="0"/>
              <a:t>Take as long as you need…</a:t>
            </a:r>
          </a:p>
          <a:p>
            <a:pPr fontAlgn="auto">
              <a:spcAft>
                <a:spcPts val="0"/>
              </a:spcAft>
              <a:defRPr/>
            </a:pPr>
            <a:endParaRPr lang="en-GB" sz="2000" b="1" dirty="0"/>
          </a:p>
          <a:p>
            <a:pPr fontAlgn="auto">
              <a:spcAft>
                <a:spcPts val="0"/>
              </a:spcAft>
              <a:defRPr/>
            </a:pPr>
            <a:endParaRPr lang="en-GB" sz="2400" i="1" dirty="0"/>
          </a:p>
          <a:p>
            <a:pPr fontAlgn="auto">
              <a:spcAft>
                <a:spcPts val="0"/>
              </a:spcAft>
              <a:defRPr/>
            </a:pPr>
            <a:r>
              <a:rPr lang="en-GB" sz="2400" i="1" dirty="0"/>
              <a:t> </a:t>
            </a:r>
          </a:p>
        </p:txBody>
      </p:sp>
      <p:sp>
        <p:nvSpPr>
          <p:cNvPr id="25604" name="Title 3"/>
          <p:cNvSpPr>
            <a:spLocks noGrp="1"/>
          </p:cNvSpPr>
          <p:nvPr>
            <p:ph type="title"/>
          </p:nvPr>
        </p:nvSpPr>
        <p:spPr>
          <a:xfrm>
            <a:off x="631100" y="854161"/>
            <a:ext cx="8197200" cy="477054"/>
          </a:xfrm>
        </p:spPr>
        <p:txBody>
          <a:bodyPr/>
          <a:lstStyle/>
          <a:p>
            <a:r>
              <a:rPr lang="en-GB" altLang="en-US" sz="2600" dirty="0"/>
              <a:t>Reclaiming life </a:t>
            </a:r>
            <a:r>
              <a:rPr lang="en-GB" altLang="en-US" sz="2600" b="0" dirty="0"/>
              <a:t>after years of caring…</a:t>
            </a:r>
            <a:endParaRPr lang="en-GB" altLang="en-US" sz="26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03950" y="2748395"/>
            <a:ext cx="5267325" cy="3496541"/>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4294967295"/>
          </p:nvPr>
        </p:nvSpPr>
        <p:spPr>
          <a:xfrm>
            <a:off x="11471275" y="6459538"/>
            <a:ext cx="720725" cy="153987"/>
          </a:xfrm>
        </p:spPr>
        <p:txBody>
          <a:bodyPr/>
          <a:lstStyle/>
          <a:p>
            <a:pPr>
              <a:defRPr/>
            </a:pPr>
            <a:fld id="{97C1CC3B-903A-4F9D-BD1E-C9BEED05710A}" type="slidenum">
              <a:rPr lang="en-GB"/>
              <a:pPr>
                <a:defRPr/>
              </a:pPr>
              <a:t>33</a:t>
            </a:fld>
            <a:endParaRPr lang="en-GB" dirty="0"/>
          </a:p>
        </p:txBody>
      </p:sp>
    </p:spTree>
    <p:extLst>
      <p:ext uri="{BB962C8B-B14F-4D97-AF65-F5344CB8AC3E}">
        <p14:creationId xmlns:p14="http://schemas.microsoft.com/office/powerpoint/2010/main" val="163506866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pPr fontAlgn="auto">
              <a:spcAft>
                <a:spcPts val="0"/>
              </a:spcAft>
              <a:defRPr/>
            </a:pPr>
            <a:r>
              <a:rPr lang="en-GB" sz="1800" b="1" dirty="0"/>
              <a:t>Lean on Strengths</a:t>
            </a:r>
          </a:p>
          <a:p>
            <a:pPr fontAlgn="auto">
              <a:spcAft>
                <a:spcPts val="0"/>
              </a:spcAft>
              <a:defRPr/>
            </a:pPr>
            <a:r>
              <a:rPr lang="en-GB" sz="1600" dirty="0"/>
              <a:t>Everyone deals with loss differently, but the skills developed as a carer can help. Your loved one's death doesn't end who you are. You're still caring, loyal, committed, strong, persistent, resourceful, tenacious, smart, courageous, fun and funny. And those aspects will stick with you as time moves on.</a:t>
            </a:r>
            <a:endParaRPr lang="en-GB" sz="1600" b="1" dirty="0"/>
          </a:p>
          <a:p>
            <a:pPr fontAlgn="auto">
              <a:spcAft>
                <a:spcPts val="0"/>
              </a:spcAft>
              <a:defRPr/>
            </a:pPr>
            <a:r>
              <a:rPr lang="en-GB" sz="1800" b="1" dirty="0"/>
              <a:t>Seek Support</a:t>
            </a:r>
          </a:p>
          <a:p>
            <a:pPr fontAlgn="auto">
              <a:spcAft>
                <a:spcPts val="0"/>
              </a:spcAft>
              <a:defRPr/>
            </a:pPr>
            <a:r>
              <a:rPr lang="en-GB" sz="1600" dirty="0"/>
              <a:t>It’s ok not to be ok. If you find your grief is overwhelming or unmanageable, reach out. Speak to a someone you trust whether family, friend, GP or specialist bereavement support. Dorothy House runs Bereavement Help Points across our footprint. These provide a ‘light touch’ social group of people all experiencing loss.</a:t>
            </a:r>
          </a:p>
          <a:p>
            <a:pPr fontAlgn="auto">
              <a:spcAft>
                <a:spcPts val="0"/>
              </a:spcAft>
              <a:defRPr/>
            </a:pPr>
            <a:endParaRPr lang="en-GB" sz="2400" i="1" dirty="0"/>
          </a:p>
          <a:p>
            <a:pPr fontAlgn="auto">
              <a:spcAft>
                <a:spcPts val="0"/>
              </a:spcAft>
              <a:defRPr/>
            </a:pPr>
            <a:r>
              <a:rPr lang="en-GB" sz="2400" i="1" dirty="0"/>
              <a:t> </a:t>
            </a:r>
          </a:p>
        </p:txBody>
      </p:sp>
      <p:sp>
        <p:nvSpPr>
          <p:cNvPr id="25604" name="Title 3"/>
          <p:cNvSpPr>
            <a:spLocks noGrp="1"/>
          </p:cNvSpPr>
          <p:nvPr>
            <p:ph type="title"/>
          </p:nvPr>
        </p:nvSpPr>
        <p:spPr>
          <a:xfrm>
            <a:off x="677859" y="791815"/>
            <a:ext cx="8197200" cy="477054"/>
          </a:xfrm>
        </p:spPr>
        <p:txBody>
          <a:bodyPr/>
          <a:lstStyle/>
          <a:p>
            <a:r>
              <a:rPr lang="en-GB" altLang="en-US" sz="2600" dirty="0"/>
              <a:t>Reclaiming life </a:t>
            </a:r>
            <a:r>
              <a:rPr lang="en-GB" altLang="en-US" sz="2600" b="0" dirty="0"/>
              <a:t>after years of caring…</a:t>
            </a:r>
            <a:endParaRPr lang="en-GB" altLang="en-US" sz="26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05947" y="2486987"/>
            <a:ext cx="5418715" cy="3612477"/>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6"/>
          </p:nvPr>
        </p:nvSpPr>
        <p:spPr/>
        <p:txBody>
          <a:bodyPr/>
          <a:lstStyle/>
          <a:p>
            <a:pPr>
              <a:defRPr/>
            </a:pPr>
            <a:fld id="{97C1CC3B-903A-4F9D-BD1E-C9BEED05710A}" type="slidenum">
              <a:rPr lang="en-GB"/>
              <a:pPr>
                <a:defRPr/>
              </a:pPr>
              <a:t>34</a:t>
            </a:fld>
            <a:endParaRPr lang="en-GB" dirty="0"/>
          </a:p>
        </p:txBody>
      </p:sp>
    </p:spTree>
    <p:extLst>
      <p:ext uri="{BB962C8B-B14F-4D97-AF65-F5344CB8AC3E}">
        <p14:creationId xmlns:p14="http://schemas.microsoft.com/office/powerpoint/2010/main" val="42495053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pPr fontAlgn="auto">
              <a:spcAft>
                <a:spcPts val="0"/>
              </a:spcAft>
              <a:defRPr/>
            </a:pPr>
            <a:r>
              <a:rPr lang="en-GB" sz="1800" b="1" dirty="0"/>
              <a:t>Become A Volunteer</a:t>
            </a:r>
          </a:p>
          <a:p>
            <a:pPr fontAlgn="auto">
              <a:spcAft>
                <a:spcPts val="0"/>
              </a:spcAft>
              <a:defRPr/>
            </a:pPr>
            <a:r>
              <a:rPr lang="en-GB" sz="1600" dirty="0"/>
              <a:t>Many carers go on to become volunteers. Apart from the value to whichever organisation you volunteer for, the experience can provide huge benefits in terms of the progression of your journey with grief. Bringing skills, experience, resilience and another perspective can help build self-confidence, sense of identity as well as providing a network of friends and an added layer in your community.</a:t>
            </a:r>
          </a:p>
          <a:p>
            <a:pPr fontAlgn="auto">
              <a:spcAft>
                <a:spcPts val="0"/>
              </a:spcAft>
              <a:defRPr/>
            </a:pPr>
            <a:r>
              <a:rPr lang="en-GB" sz="1800" b="1" dirty="0"/>
              <a:t>Be Gentle and Compassionate with yourself</a:t>
            </a:r>
          </a:p>
          <a:p>
            <a:pPr fontAlgn="auto">
              <a:spcAft>
                <a:spcPts val="0"/>
              </a:spcAft>
              <a:defRPr/>
            </a:pPr>
            <a:r>
              <a:rPr lang="en-GB" sz="1600" dirty="0"/>
              <a:t>Make yourself and your needs the priority. Remember that the basics like diet, exercise, sleep are all essential parts of self-care that will help take the edge off your feelings.</a:t>
            </a:r>
          </a:p>
          <a:p>
            <a:pPr fontAlgn="auto">
              <a:spcAft>
                <a:spcPts val="0"/>
              </a:spcAft>
              <a:defRPr/>
            </a:pPr>
            <a:endParaRPr lang="en-GB" sz="1600" dirty="0"/>
          </a:p>
          <a:p>
            <a:pPr fontAlgn="auto">
              <a:spcAft>
                <a:spcPts val="0"/>
              </a:spcAft>
              <a:defRPr/>
            </a:pPr>
            <a:endParaRPr lang="en-GB" sz="2000" b="1" dirty="0"/>
          </a:p>
          <a:p>
            <a:pPr fontAlgn="auto">
              <a:spcAft>
                <a:spcPts val="0"/>
              </a:spcAft>
              <a:defRPr/>
            </a:pPr>
            <a:endParaRPr lang="en-GB" sz="2400" i="1" dirty="0"/>
          </a:p>
          <a:p>
            <a:pPr fontAlgn="auto">
              <a:spcAft>
                <a:spcPts val="0"/>
              </a:spcAft>
              <a:defRPr/>
            </a:pPr>
            <a:r>
              <a:rPr lang="en-GB" sz="2400" i="1" dirty="0"/>
              <a:t> </a:t>
            </a:r>
          </a:p>
        </p:txBody>
      </p:sp>
      <p:sp>
        <p:nvSpPr>
          <p:cNvPr id="25604" name="Title 3"/>
          <p:cNvSpPr>
            <a:spLocks noGrp="1"/>
          </p:cNvSpPr>
          <p:nvPr>
            <p:ph type="title"/>
          </p:nvPr>
        </p:nvSpPr>
        <p:spPr/>
        <p:txBody>
          <a:bodyPr/>
          <a:lstStyle/>
          <a:p>
            <a:r>
              <a:rPr lang="en-GB" altLang="en-US" sz="2600" dirty="0"/>
              <a:t>Reclaiming life </a:t>
            </a:r>
            <a:r>
              <a:rPr lang="en-GB" altLang="en-US" sz="2600" b="0" dirty="0"/>
              <a:t>after years of caring…</a:t>
            </a:r>
            <a:endParaRPr lang="en-GB" altLang="en-US" sz="2600" dirty="0"/>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6"/>
          </p:nvPr>
        </p:nvSpPr>
        <p:spPr/>
        <p:txBody>
          <a:bodyPr/>
          <a:lstStyle/>
          <a:p>
            <a:pPr>
              <a:defRPr/>
            </a:pPr>
            <a:fld id="{97C1CC3B-903A-4F9D-BD1E-C9BEED05710A}" type="slidenum">
              <a:rPr lang="en-GB"/>
              <a:pPr>
                <a:defRPr/>
              </a:pPr>
              <a:t>35</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356" y="2185170"/>
            <a:ext cx="5298582" cy="4222414"/>
          </a:xfrm>
          <a:prstGeom prst="rect">
            <a:avLst/>
          </a:prstGeom>
          <a:ln>
            <a:noFill/>
          </a:ln>
          <a:effectLst>
            <a:softEdge rad="112500"/>
          </a:effectLst>
        </p:spPr>
      </p:pic>
    </p:spTree>
    <p:extLst>
      <p:ext uri="{BB962C8B-B14F-4D97-AF65-F5344CB8AC3E}">
        <p14:creationId xmlns:p14="http://schemas.microsoft.com/office/powerpoint/2010/main" val="218972048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5BE11E-ACBF-46D5-99D8-FCC7621F819B}"/>
              </a:ext>
            </a:extLst>
          </p:cNvPr>
          <p:cNvSpPr>
            <a:spLocks noGrp="1"/>
          </p:cNvSpPr>
          <p:nvPr>
            <p:ph type="subTitle" idx="1"/>
          </p:nvPr>
        </p:nvSpPr>
        <p:spPr>
          <a:xfrm>
            <a:off x="628650" y="1333500"/>
            <a:ext cx="10934700" cy="3267048"/>
          </a:xfrm>
        </p:spPr>
        <p:txBody>
          <a:bodyPr rtlCol="0"/>
          <a:lstStyle/>
          <a:p>
            <a:pPr fontAlgn="auto">
              <a:spcAft>
                <a:spcPts val="0"/>
              </a:spcAft>
              <a:defRPr/>
            </a:pPr>
            <a:endParaRPr lang="en-GB" b="1" dirty="0"/>
          </a:p>
          <a:p>
            <a:pPr fontAlgn="auto">
              <a:spcAft>
                <a:spcPts val="0"/>
              </a:spcAft>
              <a:defRPr/>
            </a:pPr>
            <a:r>
              <a:rPr lang="en-GB" sz="6000" b="1" dirty="0"/>
              <a:t>Q &amp; A</a:t>
            </a:r>
            <a:endParaRPr lang="en-GB" b="1" dirty="0"/>
          </a:p>
          <a:p>
            <a:pPr fontAlgn="auto">
              <a:spcAft>
                <a:spcPts val="0"/>
              </a:spcAft>
              <a:defRPr/>
            </a:pPr>
            <a:endParaRPr lang="en-GB" b="1" dirty="0"/>
          </a:p>
          <a:p>
            <a:pPr fontAlgn="auto">
              <a:spcAft>
                <a:spcPts val="0"/>
              </a:spcAft>
              <a:defRPr/>
            </a:pPr>
            <a:r>
              <a:rPr lang="en-GB" b="1" dirty="0"/>
              <a:t>Dominic Denny 	</a:t>
            </a:r>
            <a:r>
              <a:rPr lang="en-GB" dirty="0"/>
              <a:t>| Community Bereavement Support Coordinator</a:t>
            </a:r>
          </a:p>
          <a:p>
            <a:pPr fontAlgn="auto">
              <a:spcAft>
                <a:spcPts val="0"/>
              </a:spcAft>
              <a:defRPr/>
            </a:pPr>
            <a:r>
              <a:rPr lang="en-GB" b="1" dirty="0"/>
              <a:t>Karen Gough </a:t>
            </a:r>
            <a:r>
              <a:rPr lang="en-GB" dirty="0"/>
              <a:t>	| Welfare Rights Advisor</a:t>
            </a:r>
          </a:p>
          <a:p>
            <a:pPr fontAlgn="auto">
              <a:spcAft>
                <a:spcPts val="0"/>
              </a:spcAft>
              <a:defRPr/>
            </a:pPr>
            <a:endParaRPr lang="en-GB" dirty="0"/>
          </a:p>
          <a:p>
            <a:pPr fontAlgn="auto">
              <a:spcAft>
                <a:spcPts val="0"/>
              </a:spcAft>
              <a:defRPr/>
            </a:pPr>
            <a:endParaRPr lang="en-GB" dirty="0"/>
          </a:p>
          <a:p>
            <a:pPr algn="r" fontAlgn="auto">
              <a:spcAft>
                <a:spcPts val="0"/>
              </a:spcAft>
              <a:defRPr/>
            </a:pPr>
            <a:r>
              <a:rPr lang="en-GB" b="1" dirty="0">
                <a:solidFill>
                  <a:schemeClr val="bg1"/>
                </a:solidFill>
              </a:rPr>
              <a:t>Carer Support Wiltshire: Tuesday 21</a:t>
            </a:r>
            <a:r>
              <a:rPr lang="en-GB" b="1" baseline="30000" dirty="0">
                <a:solidFill>
                  <a:schemeClr val="bg1"/>
                </a:solidFill>
              </a:rPr>
              <a:t>st</a:t>
            </a:r>
            <a:r>
              <a:rPr lang="en-GB" b="1" dirty="0">
                <a:solidFill>
                  <a:schemeClr val="bg1"/>
                </a:solidFill>
              </a:rPr>
              <a:t> November 2023</a:t>
            </a:r>
          </a:p>
        </p:txBody>
      </p:sp>
      <p:sp>
        <p:nvSpPr>
          <p:cNvPr id="20483" name="Title 2"/>
          <p:cNvSpPr>
            <a:spLocks noGrp="1"/>
          </p:cNvSpPr>
          <p:nvPr>
            <p:ph type="title"/>
          </p:nvPr>
        </p:nvSpPr>
        <p:spPr>
          <a:xfrm>
            <a:off x="628650" y="525463"/>
            <a:ext cx="10934700" cy="671512"/>
          </a:xfrm>
        </p:spPr>
        <p:txBody>
          <a:bodyPr/>
          <a:lstStyle/>
          <a:p>
            <a:r>
              <a:rPr lang="en-GB" altLang="en-US"/>
              <a:t>Dorothy House Hospice Care</a:t>
            </a:r>
            <a:endParaRPr lang="en-GB" altLang="en-US" b="0"/>
          </a:p>
        </p:txBody>
      </p:sp>
    </p:spTree>
    <p:extLst>
      <p:ext uri="{BB962C8B-B14F-4D97-AF65-F5344CB8AC3E}">
        <p14:creationId xmlns:p14="http://schemas.microsoft.com/office/powerpoint/2010/main" val="127882824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9148" y="2444684"/>
            <a:ext cx="10933113" cy="830997"/>
          </a:xfrm>
        </p:spPr>
        <p:txBody>
          <a:bodyPr/>
          <a:lstStyle/>
          <a:p>
            <a:pPr algn="ctr"/>
            <a:r>
              <a:rPr lang="en-GB" sz="5400" dirty="0"/>
              <a:t>Thank you…</a:t>
            </a:r>
          </a:p>
        </p:txBody>
      </p:sp>
    </p:spTree>
    <p:extLst>
      <p:ext uri="{BB962C8B-B14F-4D97-AF65-F5344CB8AC3E}">
        <p14:creationId xmlns:p14="http://schemas.microsoft.com/office/powerpoint/2010/main" val="19544943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631825" y="2095500"/>
            <a:ext cx="8196263" cy="4222750"/>
          </a:xfrm>
        </p:spPr>
        <p:txBody>
          <a:bodyPr/>
          <a:lstStyle/>
          <a:p>
            <a:r>
              <a:rPr lang="en-GB" altLang="en-US"/>
              <a:t>Short amount of introductory copy goes here around twenty to thirty words long on blue background volupta dolupt iunt diorectior autlam sust occum qui consedi piciam lau</a:t>
            </a:r>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F811E36-1418-4836-B2E0-ADCBF84FDD86}" type="slidenum">
              <a:rPr lang="en-GB" altLang="en-US">
                <a:solidFill>
                  <a:schemeClr val="bg1"/>
                </a:solidFill>
              </a:rPr>
              <a:pPr fontAlgn="base">
                <a:spcBef>
                  <a:spcPct val="0"/>
                </a:spcBef>
                <a:spcAft>
                  <a:spcPct val="0"/>
                </a:spcAft>
              </a:pPr>
              <a:t>4</a:t>
            </a:fld>
            <a:endParaRPr lang="en-GB" altLang="en-US">
              <a:solidFill>
                <a:schemeClr val="bg1"/>
              </a:solidFill>
            </a:endParaRPr>
          </a:p>
        </p:txBody>
      </p:sp>
      <p:sp>
        <p:nvSpPr>
          <p:cNvPr id="23556" name="Title 3"/>
          <p:cNvSpPr>
            <a:spLocks noGrp="1"/>
          </p:cNvSpPr>
          <p:nvPr>
            <p:ph type="title"/>
          </p:nvPr>
        </p:nvSpPr>
        <p:spPr>
          <a:xfrm>
            <a:off x="631825" y="536575"/>
            <a:ext cx="8196263" cy="477838"/>
          </a:xfrm>
        </p:spPr>
        <p:txBody>
          <a:bodyPr/>
          <a:lstStyle/>
          <a:p>
            <a:r>
              <a:rPr lang="en-GB" altLang="en-US"/>
              <a:t>Headline</a:t>
            </a:r>
          </a:p>
        </p:txBody>
      </p:sp>
      <p:pic>
        <p:nvPicPr>
          <p:cNvPr id="23557" name="Picture 4" descr="A picture containing text, person, indoor&#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111125"/>
            <a:ext cx="10937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p:cNvPicPr>
          <p:nvPr/>
        </p:nvPicPr>
        <p:blipFill>
          <a:blip r:embed="rId3">
            <a:extLst>
              <a:ext uri="{28A0092B-C50C-407E-A947-70E740481C1C}">
                <a14:useLocalDpi xmlns:a14="http://schemas.microsoft.com/office/drawing/2010/main" val="0"/>
              </a:ext>
            </a:extLst>
          </a:blip>
          <a:srcRect r="29828"/>
          <a:stretch>
            <a:fillRect/>
          </a:stretch>
        </p:blipFill>
        <p:spPr bwMode="auto">
          <a:xfrm>
            <a:off x="6256338" y="106363"/>
            <a:ext cx="1109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p:cNvPicPr>
          <p:nvPr/>
        </p:nvPicPr>
        <p:blipFill>
          <a:blip r:embed="rId4">
            <a:extLst>
              <a:ext uri="{28A0092B-C50C-407E-A947-70E740481C1C}">
                <a14:useLocalDpi xmlns:a14="http://schemas.microsoft.com/office/drawing/2010/main" val="0"/>
              </a:ext>
            </a:extLst>
          </a:blip>
          <a:srcRect l="2" r="42609" b="9164"/>
          <a:stretch>
            <a:fillRect/>
          </a:stretch>
        </p:blipFill>
        <p:spPr bwMode="auto">
          <a:xfrm>
            <a:off x="8543925" y="114300"/>
            <a:ext cx="12414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p:cNvPicPr>
            <a:picLocks noChangeAspect="1"/>
          </p:cNvPicPr>
          <p:nvPr/>
        </p:nvPicPr>
        <p:blipFill>
          <a:blip r:embed="rId5">
            <a:extLst>
              <a:ext uri="{28A0092B-C50C-407E-A947-70E740481C1C}">
                <a14:useLocalDpi xmlns:a14="http://schemas.microsoft.com/office/drawing/2010/main" val="0"/>
              </a:ext>
            </a:extLst>
          </a:blip>
          <a:srcRect r="9106"/>
          <a:stretch>
            <a:fillRect/>
          </a:stretch>
        </p:blipFill>
        <p:spPr bwMode="auto">
          <a:xfrm>
            <a:off x="5245100" y="109538"/>
            <a:ext cx="1016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96450" y="133350"/>
            <a:ext cx="1404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p:cNvPicPr>
            <a:picLocks noChangeAspect="1"/>
          </p:cNvPicPr>
          <p:nvPr/>
        </p:nvPicPr>
        <p:blipFill>
          <a:blip r:embed="rId7">
            <a:extLst>
              <a:ext uri="{28A0092B-C50C-407E-A947-70E740481C1C}">
                <a14:useLocalDpi xmlns:a14="http://schemas.microsoft.com/office/drawing/2010/main" val="0"/>
              </a:ext>
            </a:extLst>
          </a:blip>
          <a:srcRect b="7010"/>
          <a:stretch>
            <a:fillRect/>
          </a:stretch>
        </p:blipFill>
        <p:spPr bwMode="auto">
          <a:xfrm>
            <a:off x="7342188" y="106363"/>
            <a:ext cx="12112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p:cNvPicPr>
            <a:picLocks noChangeAspect="1"/>
          </p:cNvPicPr>
          <p:nvPr/>
        </p:nvPicPr>
        <p:blipFill>
          <a:blip r:embed="rId8">
            <a:extLst>
              <a:ext uri="{28A0092B-C50C-407E-A947-70E740481C1C}">
                <a14:useLocalDpi xmlns:a14="http://schemas.microsoft.com/office/drawing/2010/main" val="0"/>
              </a:ext>
            </a:extLst>
          </a:blip>
          <a:srcRect l="5611" t="11382" r="4779"/>
          <a:stretch>
            <a:fillRect/>
          </a:stretch>
        </p:blipFill>
        <p:spPr bwMode="auto">
          <a:xfrm>
            <a:off x="1006475" y="1114425"/>
            <a:ext cx="10244138"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11"/>
          <p:cNvSpPr txBox="1">
            <a:spLocks noChangeArrowheads="1"/>
          </p:cNvSpPr>
          <p:nvPr/>
        </p:nvSpPr>
        <p:spPr bwMode="auto">
          <a:xfrm>
            <a:off x="612775" y="111125"/>
            <a:ext cx="34448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b="1">
                <a:solidFill>
                  <a:srgbClr val="1E2071"/>
                </a:solidFill>
                <a:cs typeface="Arial" panose="020B0604020202020204" pitchFamily="34" charset="0"/>
              </a:rPr>
              <a:t>Our history</a:t>
            </a:r>
          </a:p>
          <a:p>
            <a:pPr eaLnBrk="1" hangingPunct="1"/>
            <a:r>
              <a:rPr lang="en-GB" altLang="en-US">
                <a:solidFill>
                  <a:srgbClr val="1E2071"/>
                </a:solidFill>
                <a:cs typeface="Arial" panose="020B0604020202020204" pitchFamily="34" charset="0"/>
              </a:rPr>
              <a:t>Constantly evolving to meet the needs of our community</a:t>
            </a:r>
          </a:p>
          <a:p>
            <a:pPr eaLnBrk="1" hangingPunct="1"/>
            <a:endParaRPr lang="en-GB" altLang="en-US" sz="2400">
              <a:solidFill>
                <a:srgbClr val="1E2071"/>
              </a:solidFill>
              <a:cs typeface="Arial" panose="020B0604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p:txBody>
          <a:bodyPr rtlCol="0">
            <a:noAutofit/>
          </a:bodyPr>
          <a:lstStyle/>
          <a:p>
            <a:pPr marL="457200" indent="-457200" fontAlgn="auto">
              <a:spcAft>
                <a:spcPts val="0"/>
              </a:spcAft>
              <a:buFont typeface="+mj-lt"/>
              <a:buAutoNum type="arabicPeriod"/>
              <a:defRPr/>
            </a:pPr>
            <a:r>
              <a:rPr lang="en-GB" sz="2600" dirty="0"/>
              <a:t>Care for </a:t>
            </a:r>
            <a:r>
              <a:rPr lang="en-GB" sz="2600" b="1" dirty="0"/>
              <a:t>more people</a:t>
            </a:r>
          </a:p>
          <a:p>
            <a:pPr marL="514350" indent="-514350" fontAlgn="auto">
              <a:spcAft>
                <a:spcPts val="0"/>
              </a:spcAft>
              <a:buFont typeface="+mj-lt"/>
              <a:buAutoNum type="arabicPeriod"/>
              <a:defRPr/>
            </a:pPr>
            <a:r>
              <a:rPr lang="en-GB" sz="2600" b="1" dirty="0"/>
              <a:t>Local care</a:t>
            </a:r>
            <a:r>
              <a:rPr lang="en-GB" sz="2600" dirty="0"/>
              <a:t>, closer to home</a:t>
            </a:r>
          </a:p>
          <a:p>
            <a:pPr marL="514350" indent="-514350" fontAlgn="auto">
              <a:spcAft>
                <a:spcPts val="0"/>
              </a:spcAft>
              <a:buFont typeface="+mj-lt"/>
              <a:buAutoNum type="arabicPeriod"/>
              <a:defRPr/>
            </a:pPr>
            <a:r>
              <a:rPr lang="en-GB" sz="2600" b="1" dirty="0"/>
              <a:t>Earlier support</a:t>
            </a:r>
            <a:r>
              <a:rPr lang="en-GB" sz="2600" dirty="0"/>
              <a:t>, through a person’s last 1,000 days</a:t>
            </a:r>
          </a:p>
          <a:p>
            <a:pPr marL="514350" indent="-514350" fontAlgn="auto">
              <a:spcAft>
                <a:spcPts val="0"/>
              </a:spcAft>
              <a:buFont typeface="+mj-lt"/>
              <a:buAutoNum type="arabicPeriod"/>
              <a:defRPr/>
            </a:pPr>
            <a:r>
              <a:rPr lang="en-GB" sz="2600" b="1" dirty="0"/>
              <a:t>Easy access </a:t>
            </a:r>
            <a:r>
              <a:rPr lang="en-GB" sz="2600" dirty="0"/>
              <a:t>for everyone with a life-limiting illness using a simple referral process</a:t>
            </a:r>
          </a:p>
          <a:p>
            <a:pPr marL="514350" indent="-514350" fontAlgn="auto">
              <a:spcAft>
                <a:spcPts val="0"/>
              </a:spcAft>
              <a:buFont typeface="+mj-lt"/>
              <a:buAutoNum type="arabicPeriod"/>
              <a:defRPr/>
            </a:pPr>
            <a:r>
              <a:rPr lang="en-GB" sz="2600" b="1" dirty="0"/>
              <a:t>Compassionate communities</a:t>
            </a:r>
            <a:r>
              <a:rPr lang="en-GB" sz="2600" dirty="0"/>
              <a:t>, developing partnerships and volunteering </a:t>
            </a:r>
          </a:p>
          <a:p>
            <a:pPr fontAlgn="auto">
              <a:spcAft>
                <a:spcPts val="0"/>
              </a:spcAft>
              <a:defRPr/>
            </a:pPr>
            <a:endParaRPr lang="en-GB" sz="2000" i="1" dirty="0"/>
          </a:p>
          <a:p>
            <a:pPr fontAlgn="auto">
              <a:spcAft>
                <a:spcPts val="0"/>
              </a:spcAft>
              <a:defRPr/>
            </a:pPr>
            <a:endParaRPr lang="en-GB" sz="2400" i="1" dirty="0"/>
          </a:p>
          <a:p>
            <a:pPr fontAlgn="auto">
              <a:spcAft>
                <a:spcPts val="0"/>
              </a:spcAft>
              <a:defRPr/>
            </a:pPr>
            <a:r>
              <a:rPr lang="en-GB" sz="2400" i="1" dirty="0"/>
              <a:t> </a:t>
            </a:r>
          </a:p>
        </p:txBody>
      </p:sp>
      <p:sp>
        <p:nvSpPr>
          <p:cNvPr id="25604" name="Title 3"/>
          <p:cNvSpPr>
            <a:spLocks noGrp="1"/>
          </p:cNvSpPr>
          <p:nvPr>
            <p:ph type="title"/>
          </p:nvPr>
        </p:nvSpPr>
        <p:spPr/>
        <p:txBody>
          <a:bodyPr/>
          <a:lstStyle/>
          <a:p>
            <a:br>
              <a:rPr lang="en-GB" altLang="en-US" sz="2600" dirty="0"/>
            </a:br>
            <a:r>
              <a:rPr lang="en-GB" altLang="en-US" sz="2600" dirty="0"/>
              <a:t>Our key aims…</a:t>
            </a:r>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6</a:t>
            </a:fld>
            <a:endParaRPr lang="en-GB"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a:xfrm>
            <a:off x="631825" y="2095500"/>
            <a:ext cx="10933113" cy="4222750"/>
          </a:xfrm>
        </p:spPr>
        <p:txBody>
          <a:bodyPr rtlCol="0">
            <a:noAutofit/>
          </a:bodyPr>
          <a:lstStyle/>
          <a:p>
            <a:r>
              <a:rPr lang="en-GB" sz="2000" b="1" dirty="0"/>
              <a:t>Dorothy House now supports over 3,700 people a year. </a:t>
            </a:r>
            <a:r>
              <a:rPr lang="en-GB" sz="2000" dirty="0"/>
              <a:t>These are referred patients and their families/carers or people supported through Dorothy House open access services, where a referral is not required. </a:t>
            </a:r>
          </a:p>
          <a:p>
            <a:r>
              <a:rPr lang="en-GB" sz="2000" dirty="0"/>
              <a:t>Dorothy House tends to have </a:t>
            </a:r>
            <a:r>
              <a:rPr lang="en-GB" sz="2000" b="1" dirty="0"/>
              <a:t>around 900 referred people in its care </a:t>
            </a:r>
            <a:r>
              <a:rPr lang="en-GB" sz="2000" dirty="0"/>
              <a:t>at any one time – patients, their families and carers.</a:t>
            </a:r>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7</a:t>
            </a:fld>
            <a:endParaRPr lang="en-GB" dirty="0"/>
          </a:p>
        </p:txBody>
      </p:sp>
      <p:sp>
        <p:nvSpPr>
          <p:cNvPr id="25604" name="Title 3"/>
          <p:cNvSpPr>
            <a:spLocks noGrp="1"/>
          </p:cNvSpPr>
          <p:nvPr>
            <p:ph type="title"/>
          </p:nvPr>
        </p:nvSpPr>
        <p:spPr>
          <a:xfrm>
            <a:off x="631825" y="536575"/>
            <a:ext cx="8196263" cy="1200329"/>
          </a:xfrm>
        </p:spPr>
        <p:txBody>
          <a:bodyPr/>
          <a:lstStyle/>
          <a:p>
            <a:br>
              <a:rPr lang="en-GB" sz="2600" dirty="0"/>
            </a:br>
            <a:r>
              <a:rPr lang="en-GB" sz="2600" b="0" i="1" dirty="0"/>
              <a:t>Care for </a:t>
            </a:r>
            <a:r>
              <a:rPr lang="en-GB" sz="2600" dirty="0"/>
              <a:t>more people…</a:t>
            </a:r>
            <a:br>
              <a:rPr lang="en-GB" sz="2600" dirty="0"/>
            </a:br>
            <a:endParaRPr lang="en-GB" alt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5" y="3967238"/>
            <a:ext cx="10261600" cy="2244876"/>
          </a:xfrm>
          <a:prstGeom prst="rect">
            <a:avLst/>
          </a:prstGeom>
        </p:spPr>
      </p:pic>
    </p:spTree>
    <p:extLst>
      <p:ext uri="{BB962C8B-B14F-4D97-AF65-F5344CB8AC3E}">
        <p14:creationId xmlns:p14="http://schemas.microsoft.com/office/powerpoint/2010/main" val="32408588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11C04-F73E-429F-B303-6EB9344FAD0F}"/>
              </a:ext>
            </a:extLst>
          </p:cNvPr>
          <p:cNvSpPr>
            <a:spLocks noGrp="1"/>
          </p:cNvSpPr>
          <p:nvPr>
            <p:ph idx="1"/>
          </p:nvPr>
        </p:nvSpPr>
        <p:spPr>
          <a:xfrm>
            <a:off x="631825" y="2111086"/>
            <a:ext cx="10933113" cy="4222750"/>
          </a:xfrm>
        </p:spPr>
        <p:txBody>
          <a:bodyPr rtlCol="0">
            <a:noAutofit/>
          </a:bodyPr>
          <a:lstStyle/>
          <a:p>
            <a:pPr marL="342900" indent="-342900">
              <a:buFont typeface="Arial" panose="020B0604020202020204" pitchFamily="34" charset="0"/>
              <a:buChar char="•"/>
            </a:pPr>
            <a:r>
              <a:rPr lang="en-GB" sz="2000" dirty="0"/>
              <a:t>Dorothy House covers an area of approx. </a:t>
            </a:r>
            <a:r>
              <a:rPr lang="en-GB" sz="2000" b="1" dirty="0"/>
              <a:t>700sq miles </a:t>
            </a:r>
            <a:r>
              <a:rPr lang="en-GB" sz="2000" dirty="0"/>
              <a:t>with a population of around </a:t>
            </a:r>
            <a:r>
              <a:rPr lang="en-GB" sz="2000" b="1" dirty="0"/>
              <a:t>550,000 </a:t>
            </a:r>
            <a:r>
              <a:rPr lang="en-GB" sz="2000" dirty="0"/>
              <a:t>across Bath &amp; North East Somerset (B&amp;NES) and parts of Wiltshire and Somerset.</a:t>
            </a:r>
          </a:p>
          <a:p>
            <a:pPr marL="342900" indent="-342900">
              <a:buFont typeface="Arial" panose="020B0604020202020204" pitchFamily="34" charset="0"/>
              <a:buChar char="•"/>
            </a:pPr>
            <a:r>
              <a:rPr lang="en-GB" sz="2000" dirty="0"/>
              <a:t>We estimate that we are currently caring directly for </a:t>
            </a:r>
            <a:r>
              <a:rPr lang="en-GB" sz="2000" b="1" dirty="0"/>
              <a:t>just over half of the people (</a:t>
            </a:r>
            <a:r>
              <a:rPr lang="en-GB" sz="2000" b="1" dirty="0" err="1"/>
              <a:t>approx</a:t>
            </a:r>
            <a:r>
              <a:rPr lang="en-GB" sz="2000" b="1" dirty="0"/>
              <a:t> 3,000 patients</a:t>
            </a:r>
            <a:r>
              <a:rPr lang="en-GB" sz="2000" dirty="0"/>
              <a:t>) in our area with a palliative care need. </a:t>
            </a:r>
          </a:p>
          <a:p>
            <a:pPr marL="342900" indent="-342900">
              <a:buFont typeface="Arial" panose="020B0604020202020204" pitchFamily="34" charset="0"/>
              <a:buChar char="•"/>
            </a:pPr>
            <a:r>
              <a:rPr lang="en-GB" sz="2000" b="1" dirty="0"/>
              <a:t>In partnership with our community and in line with our mission, we want to ensure that palliative and end of life care needs are met in our area. </a:t>
            </a:r>
            <a:endParaRPr lang="en-GB" sz="2000" dirty="0"/>
          </a:p>
          <a:p>
            <a:endParaRPr lang="en-GB" dirty="0"/>
          </a:p>
        </p:txBody>
      </p:sp>
      <p:sp>
        <p:nvSpPr>
          <p:cNvPr id="3" name="Slide Number Placeholder 2">
            <a:extLst>
              <a:ext uri="{FF2B5EF4-FFF2-40B4-BE49-F238E27FC236}">
                <a16:creationId xmlns:a16="http://schemas.microsoft.com/office/drawing/2014/main" id="{C8475015-3B08-4C9E-B193-233CD67018EA}"/>
              </a:ext>
            </a:extLst>
          </p:cNvPr>
          <p:cNvSpPr>
            <a:spLocks noGrp="1"/>
          </p:cNvSpPr>
          <p:nvPr>
            <p:ph type="sldNum" sz="quarter" idx="12"/>
          </p:nvPr>
        </p:nvSpPr>
        <p:spPr/>
        <p:txBody>
          <a:bodyPr/>
          <a:lstStyle/>
          <a:p>
            <a:pPr>
              <a:defRPr/>
            </a:pPr>
            <a:fld id="{97C1CC3B-903A-4F9D-BD1E-C9BEED05710A}" type="slidenum">
              <a:rPr lang="en-GB"/>
              <a:pPr>
                <a:defRPr/>
              </a:pPr>
              <a:t>8</a:t>
            </a:fld>
            <a:endParaRPr lang="en-GB" dirty="0"/>
          </a:p>
        </p:txBody>
      </p:sp>
      <p:sp>
        <p:nvSpPr>
          <p:cNvPr id="25604" name="Title 3"/>
          <p:cNvSpPr>
            <a:spLocks noGrp="1"/>
          </p:cNvSpPr>
          <p:nvPr>
            <p:ph type="title"/>
          </p:nvPr>
        </p:nvSpPr>
        <p:spPr>
          <a:xfrm>
            <a:off x="997527" y="536575"/>
            <a:ext cx="7830561" cy="1200329"/>
          </a:xfrm>
        </p:spPr>
        <p:txBody>
          <a:bodyPr/>
          <a:lstStyle/>
          <a:p>
            <a:br>
              <a:rPr lang="en-GB" sz="2600" dirty="0"/>
            </a:br>
            <a:r>
              <a:rPr lang="en-GB" sz="2600" dirty="0"/>
              <a:t>Local care, </a:t>
            </a:r>
            <a:r>
              <a:rPr lang="en-GB" sz="2600" b="0" i="1" dirty="0"/>
              <a:t>closer to home</a:t>
            </a:r>
            <a:r>
              <a:rPr lang="en-GB" sz="2600" b="0" dirty="0"/>
              <a:t>…</a:t>
            </a:r>
            <a:br>
              <a:rPr lang="en-GB" sz="2600" dirty="0"/>
            </a:br>
            <a:endParaRPr lang="en-GB" alt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4562691"/>
            <a:ext cx="10453255" cy="1833996"/>
          </a:xfrm>
          <a:prstGeom prst="rect">
            <a:avLst/>
          </a:prstGeom>
          <a:effectLst>
            <a:softEdge rad="330200"/>
          </a:effectLst>
        </p:spPr>
      </p:pic>
    </p:spTree>
    <p:extLst>
      <p:ext uri="{BB962C8B-B14F-4D97-AF65-F5344CB8AC3E}">
        <p14:creationId xmlns:p14="http://schemas.microsoft.com/office/powerpoint/2010/main" val="77014536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Dorothy House">
  <a:themeElements>
    <a:clrScheme name="Dorothy House">
      <a:dk1>
        <a:sysClr val="windowText" lastClr="000000"/>
      </a:dk1>
      <a:lt1>
        <a:sysClr val="window" lastClr="FFFFFF"/>
      </a:lt1>
      <a:dk2>
        <a:srgbClr val="595959"/>
      </a:dk2>
      <a:lt2>
        <a:srgbClr val="7A97AB"/>
      </a:lt2>
      <a:accent1>
        <a:srgbClr val="C7C3D7"/>
      </a:accent1>
      <a:accent2>
        <a:srgbClr val="9088AF"/>
      </a:accent2>
      <a:accent3>
        <a:srgbClr val="584D88"/>
      </a:accent3>
      <a:accent4>
        <a:srgbClr val="211261"/>
      </a:accent4>
      <a:accent5>
        <a:srgbClr val="FB91A3"/>
      </a:accent5>
      <a:accent6>
        <a:srgbClr val="8D0E57"/>
      </a:accent6>
      <a:hlink>
        <a:srgbClr val="211261"/>
      </a:hlink>
      <a:folHlink>
        <a:srgbClr val="8D0E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100"/>
          </a:spcBef>
          <a:defRPr sz="2000" dirty="0">
            <a:solidFill>
              <a:schemeClr val="accent4"/>
            </a:solidFill>
          </a:defRPr>
        </a:defPPr>
      </a:lstStyle>
    </a:txDef>
  </a:objectDefaults>
  <a:extraClrSchemeLst/>
  <a:extLst>
    <a:ext uri="{05A4C25C-085E-4340-85A3-A5531E510DB2}">
      <thm15:themeFamily xmlns:thm15="http://schemas.microsoft.com/office/thememl/2012/main" name="blank" id="{6940F579-287F-466F-B7CA-AAFF7110AD87}" vid="{673E0495-7620-4957-A8D2-FD0248DF0F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D14F9E959B314FA4E1B747AECDA4A7" ma:contentTypeVersion="17" ma:contentTypeDescription="Create a new document." ma:contentTypeScope="" ma:versionID="278a30d6bd5fd76d56b54423d7594825">
  <xsd:schema xmlns:xsd="http://www.w3.org/2001/XMLSchema" xmlns:xs="http://www.w3.org/2001/XMLSchema" xmlns:p="http://schemas.microsoft.com/office/2006/metadata/properties" xmlns:ns2="6a4d345c-6e2c-43a8-9338-244f87f6434a" xmlns:ns3="d07362aa-b0b6-43c9-9629-852a9e2365d2" targetNamespace="http://schemas.microsoft.com/office/2006/metadata/properties" ma:root="true" ma:fieldsID="f2deea3c602c766eb0874ae13d8f92d7" ns2:_="" ns3:_="">
    <xsd:import namespace="6a4d345c-6e2c-43a8-9338-244f87f6434a"/>
    <xsd:import namespace="d07362aa-b0b6-43c9-9629-852a9e2365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d345c-6e2c-43a8-9338-244f87f643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e9238a-0d8c-4e91-8e7e-8d1dffb90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7362aa-b0b6-43c9-9629-852a9e2365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25fd8d-d8bd-4f4e-82f1-64b62b82f268}" ma:internalName="TaxCatchAll" ma:showField="CatchAllData" ma:web="d07362aa-b0b6-43c9-9629-852a9e2365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01FE4-2237-469D-B42E-D9E13A29E613}">
  <ds:schemaRefs>
    <ds:schemaRef ds:uri="http://schemas.microsoft.com/sharepoint/v3/contenttype/forms"/>
  </ds:schemaRefs>
</ds:datastoreItem>
</file>

<file path=customXml/itemProps2.xml><?xml version="1.0" encoding="utf-8"?>
<ds:datastoreItem xmlns:ds="http://schemas.openxmlformats.org/officeDocument/2006/customXml" ds:itemID="{D0BB32A9-B02B-45ED-90A0-F1CD15661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d345c-6e2c-43a8-9338-244f87f6434a"/>
    <ds:schemaRef ds:uri="d07362aa-b0b6-43c9-9629-852a9e236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1947</TotalTime>
  <Words>2002</Words>
  <Application>Microsoft Office PowerPoint</Application>
  <PresentationFormat>Widescreen</PresentationFormat>
  <Paragraphs>266</Paragraphs>
  <Slides>37</Slides>
  <Notes>1</Notes>
  <HiddenSlides>0</HiddenSlides>
  <MMClips>3</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SinkinSans-Medium</vt:lpstr>
      <vt:lpstr>Dorothy House</vt:lpstr>
      <vt:lpstr>Acrobat Document</vt:lpstr>
      <vt:lpstr>Dorothy House Hospice Care</vt:lpstr>
      <vt:lpstr> Agenda…</vt:lpstr>
      <vt:lpstr>Title goes here Subtitle goes here</vt:lpstr>
      <vt:lpstr>Headline</vt:lpstr>
      <vt:lpstr>PowerPoint Presentation</vt:lpstr>
      <vt:lpstr> Our key aims…</vt:lpstr>
      <vt:lpstr> Care for more people… </vt:lpstr>
      <vt:lpstr> Local care, closer to home… </vt:lpstr>
      <vt:lpstr>PowerPoint Presentation</vt:lpstr>
      <vt:lpstr>Easy access for everyone with a life-limiting illness using a simple referral process… </vt:lpstr>
      <vt:lpstr>PowerPoint Presentation</vt:lpstr>
      <vt:lpstr>Compassionate communities, developing partnerships and volunteering… </vt:lpstr>
      <vt:lpstr>PowerPoint Presentation</vt:lpstr>
      <vt:lpstr>Asset Based Community Development   (ABCD Model) </vt:lpstr>
      <vt:lpstr>PowerPoint Presentation</vt:lpstr>
      <vt:lpstr> Anticipatory Grief : (Pre-Bereavement)…</vt:lpstr>
      <vt:lpstr> Anticipatory Grief : (Pre-Bereavement)…</vt:lpstr>
      <vt:lpstr>Support when a serious illness arrives…the hard conversations.</vt:lpstr>
      <vt:lpstr>Today we will cover…</vt:lpstr>
      <vt:lpstr>Types of benefits</vt:lpstr>
      <vt:lpstr>Other support – What else is out there? </vt:lpstr>
      <vt:lpstr>How do I access help…?</vt:lpstr>
      <vt:lpstr>Getting your house in order ? Get a benefit check…</vt:lpstr>
      <vt:lpstr>Stephen Levine  poet, author, teacher…</vt:lpstr>
      <vt:lpstr> ‘The Grieving Process: Coping with death…’</vt:lpstr>
      <vt:lpstr> ‘Stages of Grief’ ?  Elizabeth Kubler-Ross (1969)</vt:lpstr>
      <vt:lpstr> Phases, NOT ‘Stages’ of Grief</vt:lpstr>
      <vt:lpstr> Phases, NOT ‘Stages’ of Grief</vt:lpstr>
      <vt:lpstr> Phases, NOT ‘Stages’ of Grief</vt:lpstr>
      <vt:lpstr>Dr Susan Delaney: ‘ What to say to a bereaved person…’</vt:lpstr>
      <vt:lpstr> Reclaiming life after years of caring…</vt:lpstr>
      <vt:lpstr>Who am I ? : Caring and my identity…</vt:lpstr>
      <vt:lpstr>Reclaiming life after years of caring…</vt:lpstr>
      <vt:lpstr>Reclaiming life after years of caring…</vt:lpstr>
      <vt:lpstr>Reclaiming life after years of caring…</vt:lpstr>
      <vt:lpstr>Dorothy House Hospice Care</vt:lpstr>
      <vt:lpstr>Thank you…</vt:lpstr>
    </vt:vector>
  </TitlesOfParts>
  <Company>Dorothy House Hospice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Subtitle goes here (remove bold)</dc:title>
  <dc:creator>Dominic Denny</dc:creator>
  <cp:lastModifiedBy>Emily Clark</cp:lastModifiedBy>
  <cp:revision>143</cp:revision>
  <dcterms:created xsi:type="dcterms:W3CDTF">2022-08-31T19:37:43Z</dcterms:created>
  <dcterms:modified xsi:type="dcterms:W3CDTF">2023-12-05T11:54:07Z</dcterms:modified>
</cp:coreProperties>
</file>