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73" r:id="rId6"/>
    <p:sldId id="260" r:id="rId7"/>
    <p:sldId id="259" r:id="rId8"/>
    <p:sldId id="272" r:id="rId9"/>
    <p:sldId id="261" r:id="rId10"/>
    <p:sldId id="262" r:id="rId11"/>
    <p:sldId id="263" r:id="rId12"/>
    <p:sldId id="264" r:id="rId13"/>
    <p:sldId id="266" r:id="rId14"/>
    <p:sldId id="274" r:id="rId15"/>
    <p:sldId id="275" r:id="rId16"/>
    <p:sldId id="276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18062-CD45-8799-577C-8C515111915B}" v="2" dt="2023-11-20T18:51:19.987"/>
    <p1510:client id="{D913D672-54E2-48A2-A204-439503E13DBC}" v="49" dt="2023-11-20T16:47:54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lark" userId="d00298d4-ccbd-493d-9559-c33f9fce36f5" providerId="ADAL" clId="{D913D672-54E2-48A2-A204-439503E13DBC}"/>
    <pc:docChg chg="undo redo custSel addSld delSld modSld sldOrd">
      <pc:chgData name="Emily Clark" userId="d00298d4-ccbd-493d-9559-c33f9fce36f5" providerId="ADAL" clId="{D913D672-54E2-48A2-A204-439503E13DBC}" dt="2023-11-20T16:47:54.379" v="3091" actId="1076"/>
      <pc:docMkLst>
        <pc:docMk/>
      </pc:docMkLst>
      <pc:sldChg chg="modSp mod">
        <pc:chgData name="Emily Clark" userId="d00298d4-ccbd-493d-9559-c33f9fce36f5" providerId="ADAL" clId="{D913D672-54E2-48A2-A204-439503E13DBC}" dt="2023-11-20T10:06:46.767" v="3041" actId="1076"/>
        <pc:sldMkLst>
          <pc:docMk/>
          <pc:sldMk cId="4096242726" sldId="256"/>
        </pc:sldMkLst>
        <pc:spChg chg="mod">
          <ac:chgData name="Emily Clark" userId="d00298d4-ccbd-493d-9559-c33f9fce36f5" providerId="ADAL" clId="{D913D672-54E2-48A2-A204-439503E13DBC}" dt="2023-11-20T10:06:46.767" v="3041" actId="1076"/>
          <ac:spMkLst>
            <pc:docMk/>
            <pc:sldMk cId="4096242726" sldId="256"/>
            <ac:spMk id="2" creationId="{35472AD6-8FE1-9D56-E882-380FC6B2F7B9}"/>
          </ac:spMkLst>
        </pc:spChg>
        <pc:spChg chg="mod">
          <ac:chgData name="Emily Clark" userId="d00298d4-ccbd-493d-9559-c33f9fce36f5" providerId="ADAL" clId="{D913D672-54E2-48A2-A204-439503E13DBC}" dt="2023-11-20T10:06:43.780" v="3040" actId="1076"/>
          <ac:spMkLst>
            <pc:docMk/>
            <pc:sldMk cId="4096242726" sldId="256"/>
            <ac:spMk id="3" creationId="{D3AF8004-1B64-C10E-8C45-ACEF2F05C882}"/>
          </ac:spMkLst>
        </pc:spChg>
        <pc:picChg chg="mod modCrop">
          <ac:chgData name="Emily Clark" userId="d00298d4-ccbd-493d-9559-c33f9fce36f5" providerId="ADAL" clId="{D913D672-54E2-48A2-A204-439503E13DBC}" dt="2023-11-20T10:06:29.737" v="3036" actId="1076"/>
          <ac:picMkLst>
            <pc:docMk/>
            <pc:sldMk cId="4096242726" sldId="256"/>
            <ac:picMk id="8" creationId="{D2DDFD90-F0F3-3FF6-AF68-83FECF31FD4A}"/>
          </ac:picMkLst>
        </pc:picChg>
        <pc:picChg chg="mod modCrop">
          <ac:chgData name="Emily Clark" userId="d00298d4-ccbd-493d-9559-c33f9fce36f5" providerId="ADAL" clId="{D913D672-54E2-48A2-A204-439503E13DBC}" dt="2023-11-20T10:05:53.420" v="3028" actId="732"/>
          <ac:picMkLst>
            <pc:docMk/>
            <pc:sldMk cId="4096242726" sldId="256"/>
            <ac:picMk id="9" creationId="{539AFBAA-3088-1A9F-9674-B7F51AA5E7B2}"/>
          </ac:picMkLst>
        </pc:picChg>
        <pc:picChg chg="mod modCrop">
          <ac:chgData name="Emily Clark" userId="d00298d4-ccbd-493d-9559-c33f9fce36f5" providerId="ADAL" clId="{D913D672-54E2-48A2-A204-439503E13DBC}" dt="2023-11-20T10:06:37.241" v="3038" actId="1076"/>
          <ac:picMkLst>
            <pc:docMk/>
            <pc:sldMk cId="4096242726" sldId="256"/>
            <ac:picMk id="10" creationId="{78B01EA2-7321-C387-A153-FDDC6B6136A3}"/>
          </ac:picMkLst>
        </pc:picChg>
        <pc:picChg chg="mod modCrop">
          <ac:chgData name="Emily Clark" userId="d00298d4-ccbd-493d-9559-c33f9fce36f5" providerId="ADAL" clId="{D913D672-54E2-48A2-A204-439503E13DBC}" dt="2023-11-20T10:06:39.620" v="3039" actId="1076"/>
          <ac:picMkLst>
            <pc:docMk/>
            <pc:sldMk cId="4096242726" sldId="256"/>
            <ac:picMk id="11" creationId="{1597EA0F-ADF9-EF33-8BD5-E9062B8FFA1B}"/>
          </ac:picMkLst>
        </pc:picChg>
      </pc:sldChg>
      <pc:sldChg chg="addSp delSp modSp add del mod modNotesTx">
        <pc:chgData name="Emily Clark" userId="d00298d4-ccbd-493d-9559-c33f9fce36f5" providerId="ADAL" clId="{D913D672-54E2-48A2-A204-439503E13DBC}" dt="2023-11-16T12:32:10.299" v="2734" actId="47"/>
        <pc:sldMkLst>
          <pc:docMk/>
          <pc:sldMk cId="2956911059" sldId="257"/>
        </pc:sldMkLst>
        <pc:spChg chg="add del mod">
          <ac:chgData name="Emily Clark" userId="d00298d4-ccbd-493d-9559-c33f9fce36f5" providerId="ADAL" clId="{D913D672-54E2-48A2-A204-439503E13DBC}" dt="2023-11-16T12:31:39.243" v="2731" actId="478"/>
          <ac:spMkLst>
            <pc:docMk/>
            <pc:sldMk cId="2956911059" sldId="257"/>
            <ac:spMk id="3" creationId="{BC687943-91B7-3185-E9FD-297E7B2C0417}"/>
          </ac:spMkLst>
        </pc:spChg>
      </pc:sldChg>
      <pc:sldChg chg="addSp delSp modSp mod modNotesTx">
        <pc:chgData name="Emily Clark" userId="d00298d4-ccbd-493d-9559-c33f9fce36f5" providerId="ADAL" clId="{D913D672-54E2-48A2-A204-439503E13DBC}" dt="2023-11-20T16:47:54.379" v="3091" actId="1076"/>
        <pc:sldMkLst>
          <pc:docMk/>
          <pc:sldMk cId="2253081848" sldId="259"/>
        </pc:sldMkLst>
        <pc:spChg chg="mod">
          <ac:chgData name="Emily Clark" userId="d00298d4-ccbd-493d-9559-c33f9fce36f5" providerId="ADAL" clId="{D913D672-54E2-48A2-A204-439503E13DBC}" dt="2023-11-16T13:02:13.892" v="2920" actId="1076"/>
          <ac:spMkLst>
            <pc:docMk/>
            <pc:sldMk cId="2253081848" sldId="259"/>
            <ac:spMk id="2" creationId="{EDC1C562-1CC3-8CD5-DF67-13C4DFE10806}"/>
          </ac:spMkLst>
        </pc:spChg>
        <pc:spChg chg="del mod">
          <ac:chgData name="Emily Clark" userId="d00298d4-ccbd-493d-9559-c33f9fce36f5" providerId="ADAL" clId="{D913D672-54E2-48A2-A204-439503E13DBC}" dt="2023-11-16T12:16:15.820" v="2057" actId="478"/>
          <ac:spMkLst>
            <pc:docMk/>
            <pc:sldMk cId="2253081848" sldId="259"/>
            <ac:spMk id="3" creationId="{F10010E6-DA48-A46B-D258-6BCBB94AB30B}"/>
          </ac:spMkLst>
        </pc:spChg>
        <pc:picChg chg="add mod">
          <ac:chgData name="Emily Clark" userId="d00298d4-ccbd-493d-9559-c33f9fce36f5" providerId="ADAL" clId="{D913D672-54E2-48A2-A204-439503E13DBC}" dt="2023-11-20T16:47:54.379" v="3091" actId="1076"/>
          <ac:picMkLst>
            <pc:docMk/>
            <pc:sldMk cId="2253081848" sldId="259"/>
            <ac:picMk id="5" creationId="{9D4E8E2B-6E40-FC78-F346-72BDF9C2C7A4}"/>
          </ac:picMkLst>
        </pc:picChg>
      </pc:sldChg>
      <pc:sldChg chg="modSp mod">
        <pc:chgData name="Emily Clark" userId="d00298d4-ccbd-493d-9559-c33f9fce36f5" providerId="ADAL" clId="{D913D672-54E2-48A2-A204-439503E13DBC}" dt="2023-11-16T13:02:05.742" v="2918" actId="403"/>
        <pc:sldMkLst>
          <pc:docMk/>
          <pc:sldMk cId="3237118796" sldId="260"/>
        </pc:sldMkLst>
        <pc:spChg chg="mod">
          <ac:chgData name="Emily Clark" userId="d00298d4-ccbd-493d-9559-c33f9fce36f5" providerId="ADAL" clId="{D913D672-54E2-48A2-A204-439503E13DBC}" dt="2023-11-16T13:02:05.742" v="2918" actId="403"/>
          <ac:spMkLst>
            <pc:docMk/>
            <pc:sldMk cId="3237118796" sldId="260"/>
            <ac:spMk id="2" creationId="{00000000-0000-0000-0000-000000000000}"/>
          </ac:spMkLst>
        </pc:spChg>
        <pc:spChg chg="mod">
          <ac:chgData name="Emily Clark" userId="d00298d4-ccbd-493d-9559-c33f9fce36f5" providerId="ADAL" clId="{D913D672-54E2-48A2-A204-439503E13DBC}" dt="2023-11-16T12:15:42.312" v="2054" actId="1076"/>
          <ac:spMkLst>
            <pc:docMk/>
            <pc:sldMk cId="3237118796" sldId="260"/>
            <ac:spMk id="3" creationId="{BC687943-91B7-3185-E9FD-297E7B2C0417}"/>
          </ac:spMkLst>
        </pc:spChg>
      </pc:sldChg>
      <pc:sldChg chg="addSp modSp add del mod modNotes modNotesTx">
        <pc:chgData name="Emily Clark" userId="d00298d4-ccbd-493d-9559-c33f9fce36f5" providerId="ADAL" clId="{D913D672-54E2-48A2-A204-439503E13DBC}" dt="2023-11-16T13:02:23.767" v="2922" actId="403"/>
        <pc:sldMkLst>
          <pc:docMk/>
          <pc:sldMk cId="3485991700" sldId="261"/>
        </pc:sldMkLst>
        <pc:spChg chg="mod">
          <ac:chgData name="Emily Clark" userId="d00298d4-ccbd-493d-9559-c33f9fce36f5" providerId="ADAL" clId="{D913D672-54E2-48A2-A204-439503E13DBC}" dt="2023-11-16T13:02:23.767" v="2922" actId="403"/>
          <ac:spMkLst>
            <pc:docMk/>
            <pc:sldMk cId="3485991700" sldId="261"/>
            <ac:spMk id="2" creationId="{EDC1C562-1CC3-8CD5-DF67-13C4DFE10806}"/>
          </ac:spMkLst>
        </pc:spChg>
        <pc:spChg chg="mod">
          <ac:chgData name="Emily Clark" userId="d00298d4-ccbd-493d-9559-c33f9fce36f5" providerId="ADAL" clId="{D913D672-54E2-48A2-A204-439503E13DBC}" dt="2023-11-16T12:42:09.526" v="2850" actId="1076"/>
          <ac:spMkLst>
            <pc:docMk/>
            <pc:sldMk cId="3485991700" sldId="261"/>
            <ac:spMk id="3" creationId="{F10010E6-DA48-A46B-D258-6BCBB94AB30B}"/>
          </ac:spMkLst>
        </pc:spChg>
        <pc:picChg chg="add mod">
          <ac:chgData name="Emily Clark" userId="d00298d4-ccbd-493d-9559-c33f9fce36f5" providerId="ADAL" clId="{D913D672-54E2-48A2-A204-439503E13DBC}" dt="2023-11-16T12:42:18.328" v="2851" actId="1076"/>
          <ac:picMkLst>
            <pc:docMk/>
            <pc:sldMk cId="3485991700" sldId="261"/>
            <ac:picMk id="5" creationId="{8D747FDF-208B-54A4-3DCA-3135E0F6E221}"/>
          </ac:picMkLst>
        </pc:picChg>
      </pc:sldChg>
      <pc:sldChg chg="addSp delSp modSp mod modNotesTx">
        <pc:chgData name="Emily Clark" userId="d00298d4-ccbd-493d-9559-c33f9fce36f5" providerId="ADAL" clId="{D913D672-54E2-48A2-A204-439503E13DBC}" dt="2023-11-20T16:45:04.364" v="3073" actId="1076"/>
        <pc:sldMkLst>
          <pc:docMk/>
          <pc:sldMk cId="1837032751" sldId="262"/>
        </pc:sldMkLst>
        <pc:spChg chg="mod">
          <ac:chgData name="Emily Clark" userId="d00298d4-ccbd-493d-9559-c33f9fce36f5" providerId="ADAL" clId="{D913D672-54E2-48A2-A204-439503E13DBC}" dt="2023-11-20T16:45:04.364" v="3073" actId="1076"/>
          <ac:spMkLst>
            <pc:docMk/>
            <pc:sldMk cId="1837032751" sldId="262"/>
            <ac:spMk id="2" creationId="{00000000-0000-0000-0000-000000000000}"/>
          </ac:spMkLst>
        </pc:spChg>
        <pc:spChg chg="del mod">
          <ac:chgData name="Emily Clark" userId="d00298d4-ccbd-493d-9559-c33f9fce36f5" providerId="ADAL" clId="{D913D672-54E2-48A2-A204-439503E13DBC}" dt="2023-11-16T12:17:57.354" v="2116" actId="478"/>
          <ac:spMkLst>
            <pc:docMk/>
            <pc:sldMk cId="1837032751" sldId="262"/>
            <ac:spMk id="3" creationId="{BC687943-91B7-3185-E9FD-297E7B2C0417}"/>
          </ac:spMkLst>
        </pc:spChg>
        <pc:picChg chg="add del mod">
          <ac:chgData name="Emily Clark" userId="d00298d4-ccbd-493d-9559-c33f9fce36f5" providerId="ADAL" clId="{D913D672-54E2-48A2-A204-439503E13DBC}" dt="2023-11-16T12:57:42.796" v="2899" actId="478"/>
          <ac:picMkLst>
            <pc:docMk/>
            <pc:sldMk cId="1837032751" sldId="262"/>
            <ac:picMk id="5" creationId="{5EF9A978-E437-8B27-32AB-7143380C29BC}"/>
          </ac:picMkLst>
        </pc:picChg>
        <pc:picChg chg="add mod">
          <ac:chgData name="Emily Clark" userId="d00298d4-ccbd-493d-9559-c33f9fce36f5" providerId="ADAL" clId="{D913D672-54E2-48A2-A204-439503E13DBC}" dt="2023-11-20T16:44:54.917" v="3071" actId="1076"/>
          <ac:picMkLst>
            <pc:docMk/>
            <pc:sldMk cId="1837032751" sldId="262"/>
            <ac:picMk id="6" creationId="{0228042B-229B-50E7-041A-6AB6459129E1}"/>
          </ac:picMkLst>
        </pc:picChg>
      </pc:sldChg>
      <pc:sldChg chg="addSp delSp modSp mod ord modNotes modNotesTx">
        <pc:chgData name="Emily Clark" userId="d00298d4-ccbd-493d-9559-c33f9fce36f5" providerId="ADAL" clId="{D913D672-54E2-48A2-A204-439503E13DBC}" dt="2023-11-20T16:45:24.637" v="3075" actId="1076"/>
        <pc:sldMkLst>
          <pc:docMk/>
          <pc:sldMk cId="2013316555" sldId="263"/>
        </pc:sldMkLst>
        <pc:spChg chg="mod">
          <ac:chgData name="Emily Clark" userId="d00298d4-ccbd-493d-9559-c33f9fce36f5" providerId="ADAL" clId="{D913D672-54E2-48A2-A204-439503E13DBC}" dt="2023-11-20T16:45:24.637" v="3075" actId="1076"/>
          <ac:spMkLst>
            <pc:docMk/>
            <pc:sldMk cId="2013316555" sldId="263"/>
            <ac:spMk id="2" creationId="{00000000-0000-0000-0000-000000000000}"/>
          </ac:spMkLst>
        </pc:spChg>
        <pc:spChg chg="del mod">
          <ac:chgData name="Emily Clark" userId="d00298d4-ccbd-493d-9559-c33f9fce36f5" providerId="ADAL" clId="{D913D672-54E2-48A2-A204-439503E13DBC}" dt="2023-11-16T12:18:39.350" v="2127" actId="478"/>
          <ac:spMkLst>
            <pc:docMk/>
            <pc:sldMk cId="2013316555" sldId="263"/>
            <ac:spMk id="3" creationId="{BC687943-91B7-3185-E9FD-297E7B2C0417}"/>
          </ac:spMkLst>
        </pc:spChg>
        <pc:picChg chg="add del mod">
          <ac:chgData name="Emily Clark" userId="d00298d4-ccbd-493d-9559-c33f9fce36f5" providerId="ADAL" clId="{D913D672-54E2-48A2-A204-439503E13DBC}" dt="2023-11-16T12:57:53.307" v="2901" actId="478"/>
          <ac:picMkLst>
            <pc:docMk/>
            <pc:sldMk cId="2013316555" sldId="263"/>
            <ac:picMk id="5" creationId="{D7400A57-4413-371E-9705-5FEBF5ED3C8C}"/>
          </ac:picMkLst>
        </pc:picChg>
        <pc:picChg chg="add mod">
          <ac:chgData name="Emily Clark" userId="d00298d4-ccbd-493d-9559-c33f9fce36f5" providerId="ADAL" clId="{D913D672-54E2-48A2-A204-439503E13DBC}" dt="2023-11-20T16:45:17.599" v="3074" actId="1076"/>
          <ac:picMkLst>
            <pc:docMk/>
            <pc:sldMk cId="2013316555" sldId="263"/>
            <ac:picMk id="7" creationId="{8D3B7E9C-7581-E8A6-5662-2102E110F620}"/>
          </ac:picMkLst>
        </pc:picChg>
      </pc:sldChg>
      <pc:sldChg chg="addSp delSp modSp mod modNotes modNotesTx">
        <pc:chgData name="Emily Clark" userId="d00298d4-ccbd-493d-9559-c33f9fce36f5" providerId="ADAL" clId="{D913D672-54E2-48A2-A204-439503E13DBC}" dt="2023-11-20T16:45:53.142" v="3078" actId="1076"/>
        <pc:sldMkLst>
          <pc:docMk/>
          <pc:sldMk cId="3422837126" sldId="264"/>
        </pc:sldMkLst>
        <pc:spChg chg="mod">
          <ac:chgData name="Emily Clark" userId="d00298d4-ccbd-493d-9559-c33f9fce36f5" providerId="ADAL" clId="{D913D672-54E2-48A2-A204-439503E13DBC}" dt="2023-11-20T16:45:53.142" v="3078" actId="1076"/>
          <ac:spMkLst>
            <pc:docMk/>
            <pc:sldMk cId="3422837126" sldId="264"/>
            <ac:spMk id="2" creationId="{EDC1C562-1CC3-8CD5-DF67-13C4DFE10806}"/>
          </ac:spMkLst>
        </pc:spChg>
        <pc:spChg chg="del mod">
          <ac:chgData name="Emily Clark" userId="d00298d4-ccbd-493d-9559-c33f9fce36f5" providerId="ADAL" clId="{D913D672-54E2-48A2-A204-439503E13DBC}" dt="2023-11-16T12:18:19.610" v="2121" actId="478"/>
          <ac:spMkLst>
            <pc:docMk/>
            <pc:sldMk cId="3422837126" sldId="264"/>
            <ac:spMk id="3" creationId="{F10010E6-DA48-A46B-D258-6BCBB94AB30B}"/>
          </ac:spMkLst>
        </pc:spChg>
        <pc:picChg chg="add mod">
          <ac:chgData name="Emily Clark" userId="d00298d4-ccbd-493d-9559-c33f9fce36f5" providerId="ADAL" clId="{D913D672-54E2-48A2-A204-439503E13DBC}" dt="2023-11-20T16:45:29.883" v="3076" actId="1076"/>
          <ac:picMkLst>
            <pc:docMk/>
            <pc:sldMk cId="3422837126" sldId="264"/>
            <ac:picMk id="5" creationId="{2CC219B9-AFBD-8237-FB29-554551C5C7BA}"/>
          </ac:picMkLst>
        </pc:picChg>
      </pc:sldChg>
      <pc:sldChg chg="addSp delSp modSp del mod modNotes modNotesTx">
        <pc:chgData name="Emily Clark" userId="d00298d4-ccbd-493d-9559-c33f9fce36f5" providerId="ADAL" clId="{D913D672-54E2-48A2-A204-439503E13DBC}" dt="2023-11-20T12:53:18.892" v="3065" actId="47"/>
        <pc:sldMkLst>
          <pc:docMk/>
          <pc:sldMk cId="3400127499" sldId="265"/>
        </pc:sldMkLst>
        <pc:spChg chg="mod">
          <ac:chgData name="Emily Clark" userId="d00298d4-ccbd-493d-9559-c33f9fce36f5" providerId="ADAL" clId="{D913D672-54E2-48A2-A204-439503E13DBC}" dt="2023-11-20T10:08:07.495" v="3049" actId="1076"/>
          <ac:spMkLst>
            <pc:docMk/>
            <pc:sldMk cId="3400127499" sldId="265"/>
            <ac:spMk id="2" creationId="{EDC1C562-1CC3-8CD5-DF67-13C4DFE10806}"/>
          </ac:spMkLst>
        </pc:spChg>
        <pc:spChg chg="del mod">
          <ac:chgData name="Emily Clark" userId="d00298d4-ccbd-493d-9559-c33f9fce36f5" providerId="ADAL" clId="{D913D672-54E2-48A2-A204-439503E13DBC}" dt="2023-11-16T12:18:54.938" v="2130" actId="478"/>
          <ac:spMkLst>
            <pc:docMk/>
            <pc:sldMk cId="3400127499" sldId="265"/>
            <ac:spMk id="3" creationId="{F10010E6-DA48-A46B-D258-6BCBB94AB30B}"/>
          </ac:spMkLst>
        </pc:spChg>
        <pc:picChg chg="add mod">
          <ac:chgData name="Emily Clark" userId="d00298d4-ccbd-493d-9559-c33f9fce36f5" providerId="ADAL" clId="{D913D672-54E2-48A2-A204-439503E13DBC}" dt="2023-11-16T12:50:46.522" v="2880" actId="1076"/>
          <ac:picMkLst>
            <pc:docMk/>
            <pc:sldMk cId="3400127499" sldId="265"/>
            <ac:picMk id="5" creationId="{D18A7060-9A01-3AE0-86EC-B3AEF236C35C}"/>
          </ac:picMkLst>
        </pc:picChg>
      </pc:sldChg>
      <pc:sldChg chg="addSp delSp modSp mod modNotesTx">
        <pc:chgData name="Emily Clark" userId="d00298d4-ccbd-493d-9559-c33f9fce36f5" providerId="ADAL" clId="{D913D672-54E2-48A2-A204-439503E13DBC}" dt="2023-11-20T16:46:09.932" v="3080" actId="1076"/>
        <pc:sldMkLst>
          <pc:docMk/>
          <pc:sldMk cId="1454893920" sldId="266"/>
        </pc:sldMkLst>
        <pc:spChg chg="mod">
          <ac:chgData name="Emily Clark" userId="d00298d4-ccbd-493d-9559-c33f9fce36f5" providerId="ADAL" clId="{D913D672-54E2-48A2-A204-439503E13DBC}" dt="2023-11-20T16:46:09.932" v="3080" actId="1076"/>
          <ac:spMkLst>
            <pc:docMk/>
            <pc:sldMk cId="1454893920" sldId="266"/>
            <ac:spMk id="2" creationId="{00000000-0000-0000-0000-000000000000}"/>
          </ac:spMkLst>
        </pc:spChg>
        <pc:spChg chg="del mod">
          <ac:chgData name="Emily Clark" userId="d00298d4-ccbd-493d-9559-c33f9fce36f5" providerId="ADAL" clId="{D913D672-54E2-48A2-A204-439503E13DBC}" dt="2023-11-16T12:19:09.686" v="2135" actId="478"/>
          <ac:spMkLst>
            <pc:docMk/>
            <pc:sldMk cId="1454893920" sldId="266"/>
            <ac:spMk id="3" creationId="{BC687943-91B7-3185-E9FD-297E7B2C0417}"/>
          </ac:spMkLst>
        </pc:spChg>
        <pc:picChg chg="add mod">
          <ac:chgData name="Emily Clark" userId="d00298d4-ccbd-493d-9559-c33f9fce36f5" providerId="ADAL" clId="{D913D672-54E2-48A2-A204-439503E13DBC}" dt="2023-11-20T16:46:02.406" v="3079" actId="1076"/>
          <ac:picMkLst>
            <pc:docMk/>
            <pc:sldMk cId="1454893920" sldId="266"/>
            <ac:picMk id="4" creationId="{07E00CCA-E3C2-7796-AC77-14E59E5E6644}"/>
          </ac:picMkLst>
        </pc:picChg>
      </pc:sldChg>
      <pc:sldChg chg="delSp modSp del mod modNotesTx">
        <pc:chgData name="Emily Clark" userId="d00298d4-ccbd-493d-9559-c33f9fce36f5" providerId="ADAL" clId="{D913D672-54E2-48A2-A204-439503E13DBC}" dt="2023-11-16T12:33:23.994" v="2769" actId="47"/>
        <pc:sldMkLst>
          <pc:docMk/>
          <pc:sldMk cId="92543497" sldId="268"/>
        </pc:sldMkLst>
        <pc:spChg chg="mod">
          <ac:chgData name="Emily Clark" userId="d00298d4-ccbd-493d-9559-c33f9fce36f5" providerId="ADAL" clId="{D913D672-54E2-48A2-A204-439503E13DBC}" dt="2023-11-16T12:23:25.275" v="2265" actId="1076"/>
          <ac:spMkLst>
            <pc:docMk/>
            <pc:sldMk cId="92543497" sldId="268"/>
            <ac:spMk id="2" creationId="{00000000-0000-0000-0000-000000000000}"/>
          </ac:spMkLst>
        </pc:spChg>
        <pc:spChg chg="del mod">
          <ac:chgData name="Emily Clark" userId="d00298d4-ccbd-493d-9559-c33f9fce36f5" providerId="ADAL" clId="{D913D672-54E2-48A2-A204-439503E13DBC}" dt="2023-11-16T12:23:16.685" v="2263" actId="478"/>
          <ac:spMkLst>
            <pc:docMk/>
            <pc:sldMk cId="92543497" sldId="268"/>
            <ac:spMk id="3" creationId="{BC687943-91B7-3185-E9FD-297E7B2C0417}"/>
          </ac:spMkLst>
        </pc:spChg>
      </pc:sldChg>
      <pc:sldChg chg="modSp mod">
        <pc:chgData name="Emily Clark" userId="d00298d4-ccbd-493d-9559-c33f9fce36f5" providerId="ADAL" clId="{D913D672-54E2-48A2-A204-439503E13DBC}" dt="2023-11-20T16:46:57.215" v="3090" actId="1076"/>
        <pc:sldMkLst>
          <pc:docMk/>
          <pc:sldMk cId="1073507111" sldId="269"/>
        </pc:sldMkLst>
        <pc:spChg chg="mod">
          <ac:chgData name="Emily Clark" userId="d00298d4-ccbd-493d-9559-c33f9fce36f5" providerId="ADAL" clId="{D913D672-54E2-48A2-A204-439503E13DBC}" dt="2023-11-20T16:46:57.215" v="3090" actId="1076"/>
          <ac:spMkLst>
            <pc:docMk/>
            <pc:sldMk cId="1073507111" sldId="269"/>
            <ac:spMk id="2" creationId="{35472AD6-8FE1-9D56-E882-380FC6B2F7B9}"/>
          </ac:spMkLst>
        </pc:spChg>
        <pc:picChg chg="mod modCrop">
          <ac:chgData name="Emily Clark" userId="d00298d4-ccbd-493d-9559-c33f9fce36f5" providerId="ADAL" clId="{D913D672-54E2-48A2-A204-439503E13DBC}" dt="2023-11-20T16:46:41.564" v="3088"/>
          <ac:picMkLst>
            <pc:docMk/>
            <pc:sldMk cId="1073507111" sldId="269"/>
            <ac:picMk id="4" creationId="{017058F4-EEE9-8EC9-9A6A-E747E968BEC5}"/>
          </ac:picMkLst>
        </pc:picChg>
      </pc:sldChg>
      <pc:sldChg chg="modSp mod">
        <pc:chgData name="Emily Clark" userId="d00298d4-ccbd-493d-9559-c33f9fce36f5" providerId="ADAL" clId="{D913D672-54E2-48A2-A204-439503E13DBC}" dt="2023-11-16T14:05:26.799" v="2995" actId="20577"/>
        <pc:sldMkLst>
          <pc:docMk/>
          <pc:sldMk cId="2431040738" sldId="270"/>
        </pc:sldMkLst>
        <pc:spChg chg="mod">
          <ac:chgData name="Emily Clark" userId="d00298d4-ccbd-493d-9559-c33f9fce36f5" providerId="ADAL" clId="{D913D672-54E2-48A2-A204-439503E13DBC}" dt="2023-11-16T14:05:26.799" v="2995" actId="20577"/>
          <ac:spMkLst>
            <pc:docMk/>
            <pc:sldMk cId="2431040738" sldId="270"/>
            <ac:spMk id="2" creationId="{35472AD6-8FE1-9D56-E882-380FC6B2F7B9}"/>
          </ac:spMkLst>
        </pc:spChg>
        <pc:spChg chg="mod">
          <ac:chgData name="Emily Clark" userId="d00298d4-ccbd-493d-9559-c33f9fce36f5" providerId="ADAL" clId="{D913D672-54E2-48A2-A204-439503E13DBC}" dt="2023-11-16T13:07:16.378" v="2980" actId="255"/>
          <ac:spMkLst>
            <pc:docMk/>
            <pc:sldMk cId="2431040738" sldId="270"/>
            <ac:spMk id="3" creationId="{9F1FE8DD-CD4E-1C65-41C6-E1E703155823}"/>
          </ac:spMkLst>
        </pc:spChg>
      </pc:sldChg>
      <pc:sldChg chg="modSp del mod">
        <pc:chgData name="Emily Clark" userId="d00298d4-ccbd-493d-9559-c33f9fce36f5" providerId="ADAL" clId="{D913D672-54E2-48A2-A204-439503E13DBC}" dt="2023-11-16T12:35:11.747" v="2814" actId="47"/>
        <pc:sldMkLst>
          <pc:docMk/>
          <pc:sldMk cId="253296447" sldId="271"/>
        </pc:sldMkLst>
        <pc:spChg chg="mod">
          <ac:chgData name="Emily Clark" userId="d00298d4-ccbd-493d-9559-c33f9fce36f5" providerId="ADAL" clId="{D913D672-54E2-48A2-A204-439503E13DBC}" dt="2023-11-16T12:23:50.516" v="2267" actId="1076"/>
          <ac:spMkLst>
            <pc:docMk/>
            <pc:sldMk cId="253296447" sldId="271"/>
            <ac:spMk id="3" creationId="{F10010E6-DA48-A46B-D258-6BCBB94AB30B}"/>
          </ac:spMkLst>
        </pc:spChg>
      </pc:sldChg>
      <pc:sldChg chg="addSp modSp add mod ord modNotesTx">
        <pc:chgData name="Emily Clark" userId="d00298d4-ccbd-493d-9559-c33f9fce36f5" providerId="ADAL" clId="{D913D672-54E2-48A2-A204-439503E13DBC}" dt="2023-11-20T16:44:47.157" v="3070" actId="1076"/>
        <pc:sldMkLst>
          <pc:docMk/>
          <pc:sldMk cId="2678372735" sldId="272"/>
        </pc:sldMkLst>
        <pc:spChg chg="mod">
          <ac:chgData name="Emily Clark" userId="d00298d4-ccbd-493d-9559-c33f9fce36f5" providerId="ADAL" clId="{D913D672-54E2-48A2-A204-439503E13DBC}" dt="2023-11-16T13:02:18.615" v="2921" actId="403"/>
          <ac:spMkLst>
            <pc:docMk/>
            <pc:sldMk cId="2678372735" sldId="272"/>
            <ac:spMk id="2" creationId="{00000000-0000-0000-0000-000000000000}"/>
          </ac:spMkLst>
        </pc:spChg>
        <pc:spChg chg="mod">
          <ac:chgData name="Emily Clark" userId="d00298d4-ccbd-493d-9559-c33f9fce36f5" providerId="ADAL" clId="{D913D672-54E2-48A2-A204-439503E13DBC}" dt="2023-11-16T12:38:13.781" v="2832" actId="1076"/>
          <ac:spMkLst>
            <pc:docMk/>
            <pc:sldMk cId="2678372735" sldId="272"/>
            <ac:spMk id="3" creationId="{BC687943-91B7-3185-E9FD-297E7B2C0417}"/>
          </ac:spMkLst>
        </pc:spChg>
        <pc:picChg chg="add mod">
          <ac:chgData name="Emily Clark" userId="d00298d4-ccbd-493d-9559-c33f9fce36f5" providerId="ADAL" clId="{D913D672-54E2-48A2-A204-439503E13DBC}" dt="2023-11-20T16:44:47.157" v="3070" actId="1076"/>
          <ac:picMkLst>
            <pc:docMk/>
            <pc:sldMk cId="2678372735" sldId="272"/>
            <ac:picMk id="5" creationId="{90A861AB-C546-8F7E-B326-6D6BC8E00944}"/>
          </ac:picMkLst>
        </pc:picChg>
      </pc:sldChg>
      <pc:sldChg chg="new del">
        <pc:chgData name="Emily Clark" userId="d00298d4-ccbd-493d-9559-c33f9fce36f5" providerId="ADAL" clId="{D913D672-54E2-48A2-A204-439503E13DBC}" dt="2023-11-15T14:43:08.048" v="640" actId="47"/>
        <pc:sldMkLst>
          <pc:docMk/>
          <pc:sldMk cId="3127920662" sldId="272"/>
        </pc:sldMkLst>
      </pc:sldChg>
      <pc:sldChg chg="new del">
        <pc:chgData name="Emily Clark" userId="d00298d4-ccbd-493d-9559-c33f9fce36f5" providerId="ADAL" clId="{D913D672-54E2-48A2-A204-439503E13DBC}" dt="2023-11-16T12:29:42.830" v="2688" actId="680"/>
        <pc:sldMkLst>
          <pc:docMk/>
          <pc:sldMk cId="73698507" sldId="273"/>
        </pc:sldMkLst>
      </pc:sldChg>
      <pc:sldChg chg="new del">
        <pc:chgData name="Emily Clark" userId="d00298d4-ccbd-493d-9559-c33f9fce36f5" providerId="ADAL" clId="{D913D672-54E2-48A2-A204-439503E13DBC}" dt="2023-11-16T12:29:50.280" v="2690" actId="47"/>
        <pc:sldMkLst>
          <pc:docMk/>
          <pc:sldMk cId="331898067" sldId="273"/>
        </pc:sldMkLst>
      </pc:sldChg>
      <pc:sldChg chg="addSp delSp modSp add mod ord modNotesTx">
        <pc:chgData name="Emily Clark" userId="d00298d4-ccbd-493d-9559-c33f9fce36f5" providerId="ADAL" clId="{D913D672-54E2-48A2-A204-439503E13DBC}" dt="2023-11-16T13:02:00.886" v="2917" actId="403"/>
        <pc:sldMkLst>
          <pc:docMk/>
          <pc:sldMk cId="1393344295" sldId="273"/>
        </pc:sldMkLst>
        <pc:spChg chg="mod">
          <ac:chgData name="Emily Clark" userId="d00298d4-ccbd-493d-9559-c33f9fce36f5" providerId="ADAL" clId="{D913D672-54E2-48A2-A204-439503E13DBC}" dt="2023-11-16T13:02:00.886" v="2917" actId="403"/>
          <ac:spMkLst>
            <pc:docMk/>
            <pc:sldMk cId="1393344295" sldId="273"/>
            <ac:spMk id="2" creationId="{EDC1C562-1CC3-8CD5-DF67-13C4DFE10806}"/>
          </ac:spMkLst>
        </pc:spChg>
        <pc:spChg chg="mod">
          <ac:chgData name="Emily Clark" userId="d00298d4-ccbd-493d-9559-c33f9fce36f5" providerId="ADAL" clId="{D913D672-54E2-48A2-A204-439503E13DBC}" dt="2023-11-16T12:39:09.181" v="2838" actId="14100"/>
          <ac:spMkLst>
            <pc:docMk/>
            <pc:sldMk cId="1393344295" sldId="273"/>
            <ac:spMk id="3" creationId="{F10010E6-DA48-A46B-D258-6BCBB94AB30B}"/>
          </ac:spMkLst>
        </pc:spChg>
        <pc:spChg chg="add del">
          <ac:chgData name="Emily Clark" userId="d00298d4-ccbd-493d-9559-c33f9fce36f5" providerId="ADAL" clId="{D913D672-54E2-48A2-A204-439503E13DBC}" dt="2023-11-16T12:36:51.164" v="2816" actId="478"/>
          <ac:spMkLst>
            <pc:docMk/>
            <pc:sldMk cId="1393344295" sldId="273"/>
            <ac:spMk id="5" creationId="{B0E18E44-D073-B9C4-B1BD-1FAB95764F4F}"/>
          </ac:spMkLst>
        </pc:spChg>
        <pc:picChg chg="add del">
          <ac:chgData name="Emily Clark" userId="d00298d4-ccbd-493d-9559-c33f9fce36f5" providerId="ADAL" clId="{D913D672-54E2-48A2-A204-439503E13DBC}" dt="2023-11-16T12:37:22.032" v="2818" actId="478"/>
          <ac:picMkLst>
            <pc:docMk/>
            <pc:sldMk cId="1393344295" sldId="273"/>
            <ac:picMk id="7" creationId="{CC6911F8-ED50-0B7D-39DF-55FD634B7EDD}"/>
          </ac:picMkLst>
        </pc:picChg>
        <pc:picChg chg="add del mod">
          <ac:chgData name="Emily Clark" userId="d00298d4-ccbd-493d-9559-c33f9fce36f5" providerId="ADAL" clId="{D913D672-54E2-48A2-A204-439503E13DBC}" dt="2023-11-16T12:37:42.287" v="2824" actId="478"/>
          <ac:picMkLst>
            <pc:docMk/>
            <pc:sldMk cId="1393344295" sldId="273"/>
            <ac:picMk id="9" creationId="{CB2FEE1F-F8AC-3E4F-2B51-9506F272D5E1}"/>
          </ac:picMkLst>
        </pc:picChg>
        <pc:picChg chg="add del mod">
          <ac:chgData name="Emily Clark" userId="d00298d4-ccbd-493d-9559-c33f9fce36f5" providerId="ADAL" clId="{D913D672-54E2-48A2-A204-439503E13DBC}" dt="2023-11-16T12:51:53.052" v="2881" actId="478"/>
          <ac:picMkLst>
            <pc:docMk/>
            <pc:sldMk cId="1393344295" sldId="273"/>
            <ac:picMk id="11" creationId="{ECD920D6-3AB6-104A-A628-508132627281}"/>
          </ac:picMkLst>
        </pc:picChg>
        <pc:picChg chg="add mod">
          <ac:chgData name="Emily Clark" userId="d00298d4-ccbd-493d-9559-c33f9fce36f5" providerId="ADAL" clId="{D913D672-54E2-48A2-A204-439503E13DBC}" dt="2023-11-16T12:52:52.578" v="2890" actId="1076"/>
          <ac:picMkLst>
            <pc:docMk/>
            <pc:sldMk cId="1393344295" sldId="273"/>
            <ac:picMk id="13" creationId="{150CD0CA-E4B7-3E55-FE46-74D8416E6DC8}"/>
          </ac:picMkLst>
        </pc:picChg>
      </pc:sldChg>
      <pc:sldChg chg="addSp modSp add mod ord modNotesTx">
        <pc:chgData name="Emily Clark" userId="d00298d4-ccbd-493d-9559-c33f9fce36f5" providerId="ADAL" clId="{D913D672-54E2-48A2-A204-439503E13DBC}" dt="2023-11-20T16:46:17.951" v="3082" actId="1076"/>
        <pc:sldMkLst>
          <pc:docMk/>
          <pc:sldMk cId="89388984" sldId="274"/>
        </pc:sldMkLst>
        <pc:spChg chg="mod">
          <ac:chgData name="Emily Clark" userId="d00298d4-ccbd-493d-9559-c33f9fce36f5" providerId="ADAL" clId="{D913D672-54E2-48A2-A204-439503E13DBC}" dt="2023-11-20T16:46:17.951" v="3082" actId="1076"/>
          <ac:spMkLst>
            <pc:docMk/>
            <pc:sldMk cId="89388984" sldId="274"/>
            <ac:spMk id="2" creationId="{EDC1C562-1CC3-8CD5-DF67-13C4DFE10806}"/>
          </ac:spMkLst>
        </pc:spChg>
        <pc:picChg chg="add mod">
          <ac:chgData name="Emily Clark" userId="d00298d4-ccbd-493d-9559-c33f9fce36f5" providerId="ADAL" clId="{D913D672-54E2-48A2-A204-439503E13DBC}" dt="2023-11-20T16:46:15.047" v="3081" actId="1076"/>
          <ac:picMkLst>
            <pc:docMk/>
            <pc:sldMk cId="89388984" sldId="274"/>
            <ac:picMk id="4" creationId="{04B792B5-10E6-84ED-A73F-E9BBCBE9718E}"/>
          </ac:picMkLst>
        </pc:picChg>
      </pc:sldChg>
      <pc:sldChg chg="modSp add del mod ord">
        <pc:chgData name="Emily Clark" userId="d00298d4-ccbd-493d-9559-c33f9fce36f5" providerId="ADAL" clId="{D913D672-54E2-48A2-A204-439503E13DBC}" dt="2023-11-16T12:31:00.703" v="2723" actId="2890"/>
        <pc:sldMkLst>
          <pc:docMk/>
          <pc:sldMk cId="2036779577" sldId="274"/>
        </pc:sldMkLst>
        <pc:spChg chg="mod">
          <ac:chgData name="Emily Clark" userId="d00298d4-ccbd-493d-9559-c33f9fce36f5" providerId="ADAL" clId="{D913D672-54E2-48A2-A204-439503E13DBC}" dt="2023-11-16T12:31:00.387" v="2721" actId="20577"/>
          <ac:spMkLst>
            <pc:docMk/>
            <pc:sldMk cId="2036779577" sldId="274"/>
            <ac:spMk id="2" creationId="{EDC1C562-1CC3-8CD5-DF67-13C4DFE10806}"/>
          </ac:spMkLst>
        </pc:spChg>
      </pc:sldChg>
      <pc:sldChg chg="addSp delSp modSp add mod ord modNotesTx">
        <pc:chgData name="Emily Clark" userId="d00298d4-ccbd-493d-9559-c33f9fce36f5" providerId="ADAL" clId="{D913D672-54E2-48A2-A204-439503E13DBC}" dt="2023-11-16T13:07:00.275" v="2976" actId="255"/>
        <pc:sldMkLst>
          <pc:docMk/>
          <pc:sldMk cId="1353449758" sldId="275"/>
        </pc:sldMkLst>
        <pc:spChg chg="mod">
          <ac:chgData name="Emily Clark" userId="d00298d4-ccbd-493d-9559-c33f9fce36f5" providerId="ADAL" clId="{D913D672-54E2-48A2-A204-439503E13DBC}" dt="2023-11-16T13:04:11.774" v="2944" actId="403"/>
          <ac:spMkLst>
            <pc:docMk/>
            <pc:sldMk cId="1353449758" sldId="275"/>
            <ac:spMk id="2" creationId="{00000000-0000-0000-0000-000000000000}"/>
          </ac:spMkLst>
        </pc:spChg>
        <pc:spChg chg="mod">
          <ac:chgData name="Emily Clark" userId="d00298d4-ccbd-493d-9559-c33f9fce36f5" providerId="ADAL" clId="{D913D672-54E2-48A2-A204-439503E13DBC}" dt="2023-11-16T13:07:00.275" v="2976" actId="255"/>
          <ac:spMkLst>
            <pc:docMk/>
            <pc:sldMk cId="1353449758" sldId="275"/>
            <ac:spMk id="3" creationId="{BC687943-91B7-3185-E9FD-297E7B2C0417}"/>
          </ac:spMkLst>
        </pc:spChg>
        <pc:picChg chg="add del mod">
          <ac:chgData name="Emily Clark" userId="d00298d4-ccbd-493d-9559-c33f9fce36f5" providerId="ADAL" clId="{D913D672-54E2-48A2-A204-439503E13DBC}" dt="2023-11-16T13:06:44.071" v="2971" actId="478"/>
          <ac:picMkLst>
            <pc:docMk/>
            <pc:sldMk cId="1353449758" sldId="275"/>
            <ac:picMk id="5" creationId="{19B22A23-79C2-97BB-EB83-2E46A1EA0770}"/>
          </ac:picMkLst>
        </pc:picChg>
      </pc:sldChg>
      <pc:sldChg chg="addSp modSp add mod ord">
        <pc:chgData name="Emily Clark" userId="d00298d4-ccbd-493d-9559-c33f9fce36f5" providerId="ADAL" clId="{D913D672-54E2-48A2-A204-439503E13DBC}" dt="2023-11-20T16:46:25.458" v="3084" actId="1076"/>
        <pc:sldMkLst>
          <pc:docMk/>
          <pc:sldMk cId="3556759202" sldId="276"/>
        </pc:sldMkLst>
        <pc:spChg chg="mod">
          <ac:chgData name="Emily Clark" userId="d00298d4-ccbd-493d-9559-c33f9fce36f5" providerId="ADAL" clId="{D913D672-54E2-48A2-A204-439503E13DBC}" dt="2023-11-20T16:46:25.458" v="3084" actId="1076"/>
          <ac:spMkLst>
            <pc:docMk/>
            <pc:sldMk cId="3556759202" sldId="276"/>
            <ac:spMk id="2" creationId="{35472AD6-8FE1-9D56-E882-380FC6B2F7B9}"/>
          </ac:spMkLst>
        </pc:spChg>
        <pc:picChg chg="add mod">
          <ac:chgData name="Emily Clark" userId="d00298d4-ccbd-493d-9559-c33f9fce36f5" providerId="ADAL" clId="{D913D672-54E2-48A2-A204-439503E13DBC}" dt="2023-11-20T16:46:22.886" v="3083" actId="1076"/>
          <ac:picMkLst>
            <pc:docMk/>
            <pc:sldMk cId="3556759202" sldId="276"/>
            <ac:picMk id="4" creationId="{F2DB7603-74C4-0B76-759C-8E86C5EB2190}"/>
          </ac:picMkLst>
        </pc:picChg>
      </pc:sldChg>
    </pc:docChg>
  </pc:docChgLst>
  <pc:docChgLst>
    <pc:chgData name="Sandra Parkin" userId="S::sandrap@carersupportwiltshire.co.uk::c3a6877d-5e8f-4add-ada7-601c796abe06" providerId="AD" clId="Web-{51C18062-CD45-8799-577C-8C515111915B}"/>
    <pc:docChg chg="addSld delSld">
      <pc:chgData name="Sandra Parkin" userId="S::sandrap@carersupportwiltshire.co.uk::c3a6877d-5e8f-4add-ada7-601c796abe06" providerId="AD" clId="Web-{51C18062-CD45-8799-577C-8C515111915B}" dt="2023-11-20T18:51:19.987" v="1"/>
      <pc:docMkLst>
        <pc:docMk/>
      </pc:docMkLst>
      <pc:sldChg chg="new del">
        <pc:chgData name="Sandra Parkin" userId="S::sandrap@carersupportwiltshire.co.uk::c3a6877d-5e8f-4add-ada7-601c796abe06" providerId="AD" clId="Web-{51C18062-CD45-8799-577C-8C515111915B}" dt="2023-11-20T18:51:19.987" v="1"/>
        <pc:sldMkLst>
          <pc:docMk/>
          <pc:sldMk cId="812783712" sldId="277"/>
        </pc:sldMkLst>
      </pc:sldChg>
    </pc:docChg>
  </pc:docChgLst>
  <pc:docChgLst>
    <pc:chgData name="Samantha Coggans" userId="S::samanthac@carersupportwiltshire.co.uk::cbad0d9b-c20b-4183-b6c3-9980487ec8dc" providerId="AD" clId="Web-{4C416EC6-0B94-137D-5032-9D53E8A6E724}"/>
    <pc:docChg chg="sldOrd">
      <pc:chgData name="Samantha Coggans" userId="S::samanthac@carersupportwiltshire.co.uk::cbad0d9b-c20b-4183-b6c3-9980487ec8dc" providerId="AD" clId="Web-{4C416EC6-0B94-137D-5032-9D53E8A6E724}" dt="2023-11-13T13:58:03.428" v="0"/>
      <pc:docMkLst>
        <pc:docMk/>
      </pc:docMkLst>
      <pc:sldChg chg="ord">
        <pc:chgData name="Samantha Coggans" userId="S::samanthac@carersupportwiltshire.co.uk::cbad0d9b-c20b-4183-b6c3-9980487ec8dc" providerId="AD" clId="Web-{4C416EC6-0B94-137D-5032-9D53E8A6E724}" dt="2023-11-13T13:58:03.428" v="0"/>
        <pc:sldMkLst>
          <pc:docMk/>
          <pc:sldMk cId="2013316555" sldId="263"/>
        </pc:sldMkLst>
      </pc:sldChg>
    </pc:docChg>
  </pc:docChgLst>
  <pc:docChgLst>
    <pc:chgData name="Samantha Coggans" userId="S::samanthac@carersupportwiltshire.co.uk::cbad0d9b-c20b-4183-b6c3-9980487ec8dc" providerId="AD" clId="Web-{9340AF1A-E717-CEDD-6391-E945C08B1CA4}"/>
    <pc:docChg chg="modSld">
      <pc:chgData name="Samantha Coggans" userId="S::samanthac@carersupportwiltshire.co.uk::cbad0d9b-c20b-4183-b6c3-9980487ec8dc" providerId="AD" clId="Web-{9340AF1A-E717-CEDD-6391-E945C08B1CA4}" dt="2023-11-17T10:29:37.365" v="4"/>
      <pc:docMkLst>
        <pc:docMk/>
      </pc:docMkLst>
      <pc:sldChg chg="modNotes">
        <pc:chgData name="Samantha Coggans" userId="S::samanthac@carersupportwiltshire.co.uk::cbad0d9b-c20b-4183-b6c3-9980487ec8dc" providerId="AD" clId="Web-{9340AF1A-E717-CEDD-6391-E945C08B1CA4}" dt="2023-11-17T10:29:37.365" v="4"/>
        <pc:sldMkLst>
          <pc:docMk/>
          <pc:sldMk cId="4096242726" sldId="256"/>
        </pc:sldMkLst>
      </pc:sldChg>
    </pc:docChg>
  </pc:docChgLst>
  <pc:docChgLst>
    <pc:chgData name="Samantha Wilson" userId="21f11731-8c51-44b9-a671-78955329f878" providerId="ADAL" clId="{58340BD6-C550-4EAE-8C99-832514294D4A}"/>
    <pc:docChg chg="custSel delSld modSld">
      <pc:chgData name="Samantha Wilson" userId="21f11731-8c51-44b9-a671-78955329f878" providerId="ADAL" clId="{58340BD6-C550-4EAE-8C99-832514294D4A}" dt="2023-11-17T12:16:14.265" v="433" actId="1035"/>
      <pc:docMkLst>
        <pc:docMk/>
      </pc:docMkLst>
      <pc:sldChg chg="addSp delSp modSp mod">
        <pc:chgData name="Samantha Wilson" userId="21f11731-8c51-44b9-a671-78955329f878" providerId="ADAL" clId="{58340BD6-C550-4EAE-8C99-832514294D4A}" dt="2023-11-17T12:07:11.412" v="160" actId="1036"/>
        <pc:sldMkLst>
          <pc:docMk/>
          <pc:sldMk cId="4096242726" sldId="256"/>
        </pc:sldMkLst>
        <pc:spChg chg="mod">
          <ac:chgData name="Samantha Wilson" userId="21f11731-8c51-44b9-a671-78955329f878" providerId="ADAL" clId="{58340BD6-C550-4EAE-8C99-832514294D4A}" dt="2023-11-17T12:07:11.412" v="160" actId="1036"/>
          <ac:spMkLst>
            <pc:docMk/>
            <pc:sldMk cId="4096242726" sldId="256"/>
            <ac:spMk id="2" creationId="{35472AD6-8FE1-9D56-E882-380FC6B2F7B9}"/>
          </ac:spMkLst>
        </pc:spChg>
        <pc:spChg chg="mod">
          <ac:chgData name="Samantha Wilson" userId="21f11731-8c51-44b9-a671-78955329f878" providerId="ADAL" clId="{58340BD6-C550-4EAE-8C99-832514294D4A}" dt="2023-11-17T12:07:11.412" v="160" actId="1036"/>
          <ac:spMkLst>
            <pc:docMk/>
            <pc:sldMk cId="4096242726" sldId="256"/>
            <ac:spMk id="3" creationId="{D3AF8004-1B64-C10E-8C45-ACEF2F05C882}"/>
          </ac:spMkLst>
        </pc:spChg>
        <pc:picChg chg="add del mod">
          <ac:chgData name="Samantha Wilson" userId="21f11731-8c51-44b9-a671-78955329f878" providerId="ADAL" clId="{58340BD6-C550-4EAE-8C99-832514294D4A}" dt="2023-11-17T12:05:47.986" v="123" actId="478"/>
          <ac:picMkLst>
            <pc:docMk/>
            <pc:sldMk cId="4096242726" sldId="256"/>
            <ac:picMk id="5" creationId="{B7528138-648B-AF12-C3CB-DC9F25EA2F43}"/>
          </ac:picMkLst>
        </pc:picChg>
        <pc:picChg chg="add del mod">
          <ac:chgData name="Samantha Wilson" userId="21f11731-8c51-44b9-a671-78955329f878" providerId="ADAL" clId="{58340BD6-C550-4EAE-8C99-832514294D4A}" dt="2023-11-17T12:06:07.662" v="127" actId="478"/>
          <ac:picMkLst>
            <pc:docMk/>
            <pc:sldMk cId="4096242726" sldId="256"/>
            <ac:picMk id="7" creationId="{DC99DC49-DE50-4ABA-A18F-C443221BCDC6}"/>
          </ac:picMkLst>
        </pc:picChg>
        <pc:picChg chg="add mod">
          <ac:chgData name="Samantha Wilson" userId="21f11731-8c51-44b9-a671-78955329f878" providerId="ADAL" clId="{58340BD6-C550-4EAE-8C99-832514294D4A}" dt="2023-11-17T12:07:02.072" v="128"/>
          <ac:picMkLst>
            <pc:docMk/>
            <pc:sldMk cId="4096242726" sldId="256"/>
            <ac:picMk id="8" creationId="{D2DDFD90-F0F3-3FF6-AF68-83FECF31FD4A}"/>
          </ac:picMkLst>
        </pc:picChg>
        <pc:picChg chg="add mod">
          <ac:chgData name="Samantha Wilson" userId="21f11731-8c51-44b9-a671-78955329f878" providerId="ADAL" clId="{58340BD6-C550-4EAE-8C99-832514294D4A}" dt="2023-11-17T12:07:02.072" v="128"/>
          <ac:picMkLst>
            <pc:docMk/>
            <pc:sldMk cId="4096242726" sldId="256"/>
            <ac:picMk id="9" creationId="{539AFBAA-3088-1A9F-9674-B7F51AA5E7B2}"/>
          </ac:picMkLst>
        </pc:picChg>
        <pc:picChg chg="add mod">
          <ac:chgData name="Samantha Wilson" userId="21f11731-8c51-44b9-a671-78955329f878" providerId="ADAL" clId="{58340BD6-C550-4EAE-8C99-832514294D4A}" dt="2023-11-17T12:07:02.072" v="128"/>
          <ac:picMkLst>
            <pc:docMk/>
            <pc:sldMk cId="4096242726" sldId="256"/>
            <ac:picMk id="10" creationId="{78B01EA2-7321-C387-A153-FDDC6B6136A3}"/>
          </ac:picMkLst>
        </pc:picChg>
        <pc:picChg chg="add mod">
          <ac:chgData name="Samantha Wilson" userId="21f11731-8c51-44b9-a671-78955329f878" providerId="ADAL" clId="{58340BD6-C550-4EAE-8C99-832514294D4A}" dt="2023-11-17T12:07:02.072" v="128"/>
          <ac:picMkLst>
            <pc:docMk/>
            <pc:sldMk cId="4096242726" sldId="256"/>
            <ac:picMk id="11" creationId="{1597EA0F-ADF9-EF33-8BD5-E9062B8FFA1B}"/>
          </ac:picMkLst>
        </pc:picChg>
      </pc:sldChg>
      <pc:sldChg chg="modSp mod">
        <pc:chgData name="Samantha Wilson" userId="21f11731-8c51-44b9-a671-78955329f878" providerId="ADAL" clId="{58340BD6-C550-4EAE-8C99-832514294D4A}" dt="2023-11-17T12:15:12.940" v="370" actId="1037"/>
        <pc:sldMkLst>
          <pc:docMk/>
          <pc:sldMk cId="1837032751" sldId="262"/>
        </pc:sldMkLst>
        <pc:spChg chg="mod">
          <ac:chgData name="Samantha Wilson" userId="21f11731-8c51-44b9-a671-78955329f878" providerId="ADAL" clId="{58340BD6-C550-4EAE-8C99-832514294D4A}" dt="2023-11-17T12:15:12.940" v="370" actId="1037"/>
          <ac:spMkLst>
            <pc:docMk/>
            <pc:sldMk cId="1837032751" sldId="262"/>
            <ac:spMk id="2" creationId="{00000000-0000-0000-0000-000000000000}"/>
          </ac:spMkLst>
        </pc:spChg>
        <pc:spChg chg="mod">
          <ac:chgData name="Samantha Wilson" userId="21f11731-8c51-44b9-a671-78955329f878" providerId="ADAL" clId="{58340BD6-C550-4EAE-8C99-832514294D4A}" dt="2023-11-09T11:41:41.583" v="25" actId="20577"/>
          <ac:spMkLst>
            <pc:docMk/>
            <pc:sldMk cId="1837032751" sldId="262"/>
            <ac:spMk id="3" creationId="{BC687943-91B7-3185-E9FD-297E7B2C0417}"/>
          </ac:spMkLst>
        </pc:spChg>
        <pc:picChg chg="mod">
          <ac:chgData name="Samantha Wilson" userId="21f11731-8c51-44b9-a671-78955329f878" providerId="ADAL" clId="{58340BD6-C550-4EAE-8C99-832514294D4A}" dt="2023-11-17T12:15:12.940" v="370" actId="1037"/>
          <ac:picMkLst>
            <pc:docMk/>
            <pc:sldMk cId="1837032751" sldId="262"/>
            <ac:picMk id="6" creationId="{0228042B-229B-50E7-041A-6AB6459129E1}"/>
          </ac:picMkLst>
        </pc:picChg>
      </pc:sldChg>
      <pc:sldChg chg="modSp mod">
        <pc:chgData name="Samantha Wilson" userId="21f11731-8c51-44b9-a671-78955329f878" providerId="ADAL" clId="{58340BD6-C550-4EAE-8C99-832514294D4A}" dt="2023-11-17T12:16:01.898" v="416" actId="1037"/>
        <pc:sldMkLst>
          <pc:docMk/>
          <pc:sldMk cId="2013316555" sldId="263"/>
        </pc:sldMkLst>
        <pc:spChg chg="mod">
          <ac:chgData name="Samantha Wilson" userId="21f11731-8c51-44b9-a671-78955329f878" providerId="ADAL" clId="{58340BD6-C550-4EAE-8C99-832514294D4A}" dt="2023-11-17T12:16:01.898" v="416" actId="1037"/>
          <ac:spMkLst>
            <pc:docMk/>
            <pc:sldMk cId="2013316555" sldId="263"/>
            <ac:spMk id="2" creationId="{00000000-0000-0000-0000-000000000000}"/>
          </ac:spMkLst>
        </pc:spChg>
        <pc:picChg chg="mod">
          <ac:chgData name="Samantha Wilson" userId="21f11731-8c51-44b9-a671-78955329f878" providerId="ADAL" clId="{58340BD6-C550-4EAE-8C99-832514294D4A}" dt="2023-11-17T12:16:01.898" v="416" actId="1037"/>
          <ac:picMkLst>
            <pc:docMk/>
            <pc:sldMk cId="2013316555" sldId="263"/>
            <ac:picMk id="7" creationId="{8D3B7E9C-7581-E8A6-5662-2102E110F620}"/>
          </ac:picMkLst>
        </pc:picChg>
      </pc:sldChg>
      <pc:sldChg chg="modSp mod">
        <pc:chgData name="Samantha Wilson" userId="21f11731-8c51-44b9-a671-78955329f878" providerId="ADAL" clId="{58340BD6-C550-4EAE-8C99-832514294D4A}" dt="2023-11-17T12:15:47.591" v="387" actId="1076"/>
        <pc:sldMkLst>
          <pc:docMk/>
          <pc:sldMk cId="3422837126" sldId="264"/>
        </pc:sldMkLst>
        <pc:spChg chg="mod">
          <ac:chgData name="Samantha Wilson" userId="21f11731-8c51-44b9-a671-78955329f878" providerId="ADAL" clId="{58340BD6-C550-4EAE-8C99-832514294D4A}" dt="2023-11-17T12:15:47.591" v="387" actId="1076"/>
          <ac:spMkLst>
            <pc:docMk/>
            <pc:sldMk cId="3422837126" sldId="264"/>
            <ac:spMk id="2" creationId="{EDC1C562-1CC3-8CD5-DF67-13C4DFE10806}"/>
          </ac:spMkLst>
        </pc:spChg>
        <pc:picChg chg="mod">
          <ac:chgData name="Samantha Wilson" userId="21f11731-8c51-44b9-a671-78955329f878" providerId="ADAL" clId="{58340BD6-C550-4EAE-8C99-832514294D4A}" dt="2023-11-17T12:15:38.717" v="385" actId="1076"/>
          <ac:picMkLst>
            <pc:docMk/>
            <pc:sldMk cId="3422837126" sldId="264"/>
            <ac:picMk id="5" creationId="{2CC219B9-AFBD-8237-FB29-554551C5C7BA}"/>
          </ac:picMkLst>
        </pc:picChg>
      </pc:sldChg>
      <pc:sldChg chg="modSp mod">
        <pc:chgData name="Samantha Wilson" userId="21f11731-8c51-44b9-a671-78955329f878" providerId="ADAL" clId="{58340BD6-C550-4EAE-8C99-832514294D4A}" dt="2023-11-17T12:16:14.265" v="433" actId="1035"/>
        <pc:sldMkLst>
          <pc:docMk/>
          <pc:sldMk cId="3400127499" sldId="265"/>
        </pc:sldMkLst>
        <pc:spChg chg="mod">
          <ac:chgData name="Samantha Wilson" userId="21f11731-8c51-44b9-a671-78955329f878" providerId="ADAL" clId="{58340BD6-C550-4EAE-8C99-832514294D4A}" dt="2023-11-17T12:16:14.265" v="433" actId="1035"/>
          <ac:spMkLst>
            <pc:docMk/>
            <pc:sldMk cId="3400127499" sldId="265"/>
            <ac:spMk id="2" creationId="{EDC1C562-1CC3-8CD5-DF67-13C4DFE10806}"/>
          </ac:spMkLst>
        </pc:spChg>
        <pc:picChg chg="mod">
          <ac:chgData name="Samantha Wilson" userId="21f11731-8c51-44b9-a671-78955329f878" providerId="ADAL" clId="{58340BD6-C550-4EAE-8C99-832514294D4A}" dt="2023-11-17T12:16:14.265" v="433" actId="1035"/>
          <ac:picMkLst>
            <pc:docMk/>
            <pc:sldMk cId="3400127499" sldId="265"/>
            <ac:picMk id="5" creationId="{D18A7060-9A01-3AE0-86EC-B3AEF236C35C}"/>
          </ac:picMkLst>
        </pc:picChg>
      </pc:sldChg>
      <pc:sldChg chg="modSp mod">
        <pc:chgData name="Samantha Wilson" userId="21f11731-8c51-44b9-a671-78955329f878" providerId="ADAL" clId="{58340BD6-C550-4EAE-8C99-832514294D4A}" dt="2023-11-17T12:08:38.962" v="259" actId="1037"/>
        <pc:sldMkLst>
          <pc:docMk/>
          <pc:sldMk cId="1454893920" sldId="266"/>
        </pc:sldMkLst>
        <pc:spChg chg="mod">
          <ac:chgData name="Samantha Wilson" userId="21f11731-8c51-44b9-a671-78955329f878" providerId="ADAL" clId="{58340BD6-C550-4EAE-8C99-832514294D4A}" dt="2023-11-17T12:08:38.962" v="259" actId="1037"/>
          <ac:spMkLst>
            <pc:docMk/>
            <pc:sldMk cId="1454893920" sldId="266"/>
            <ac:spMk id="2" creationId="{00000000-0000-0000-0000-000000000000}"/>
          </ac:spMkLst>
        </pc:spChg>
        <pc:picChg chg="mod">
          <ac:chgData name="Samantha Wilson" userId="21f11731-8c51-44b9-a671-78955329f878" providerId="ADAL" clId="{58340BD6-C550-4EAE-8C99-832514294D4A}" dt="2023-11-17T12:08:38.962" v="259" actId="1037"/>
          <ac:picMkLst>
            <pc:docMk/>
            <pc:sldMk cId="1454893920" sldId="266"/>
            <ac:picMk id="4" creationId="{07E00CCA-E3C2-7796-AC77-14E59E5E6644}"/>
          </ac:picMkLst>
        </pc:picChg>
      </pc:sldChg>
      <pc:sldChg chg="addSp modSp mod">
        <pc:chgData name="Samantha Wilson" userId="21f11731-8c51-44b9-a671-78955329f878" providerId="ADAL" clId="{58340BD6-C550-4EAE-8C99-832514294D4A}" dt="2023-11-17T12:14:52.415" v="336" actId="1076"/>
        <pc:sldMkLst>
          <pc:docMk/>
          <pc:sldMk cId="1073507111" sldId="269"/>
        </pc:sldMkLst>
        <pc:spChg chg="mod">
          <ac:chgData name="Samantha Wilson" userId="21f11731-8c51-44b9-a671-78955329f878" providerId="ADAL" clId="{58340BD6-C550-4EAE-8C99-832514294D4A}" dt="2023-11-17T12:14:52.415" v="336" actId="1076"/>
          <ac:spMkLst>
            <pc:docMk/>
            <pc:sldMk cId="1073507111" sldId="269"/>
            <ac:spMk id="2" creationId="{35472AD6-8FE1-9D56-E882-380FC6B2F7B9}"/>
          </ac:spMkLst>
        </pc:spChg>
        <pc:picChg chg="add mod">
          <ac:chgData name="Samantha Wilson" userId="21f11731-8c51-44b9-a671-78955329f878" providerId="ADAL" clId="{58340BD6-C550-4EAE-8C99-832514294D4A}" dt="2023-11-17T12:14:40.679" v="332" actId="1076"/>
          <ac:picMkLst>
            <pc:docMk/>
            <pc:sldMk cId="1073507111" sldId="269"/>
            <ac:picMk id="4" creationId="{017058F4-EEE9-8EC9-9A6A-E747E968BEC5}"/>
          </ac:picMkLst>
        </pc:picChg>
      </pc:sldChg>
      <pc:sldChg chg="del">
        <pc:chgData name="Samantha Wilson" userId="21f11731-8c51-44b9-a671-78955329f878" providerId="ADAL" clId="{58340BD6-C550-4EAE-8C99-832514294D4A}" dt="2023-11-17T12:10:18.188" v="274" actId="47"/>
        <pc:sldMkLst>
          <pc:docMk/>
          <pc:sldMk cId="2431040738" sldId="270"/>
        </pc:sldMkLst>
      </pc:sldChg>
      <pc:sldChg chg="modSp mod">
        <pc:chgData name="Samantha Wilson" userId="21f11731-8c51-44b9-a671-78955329f878" providerId="ADAL" clId="{58340BD6-C550-4EAE-8C99-832514294D4A}" dt="2023-11-17T12:07:42.004" v="161" actId="1076"/>
        <pc:sldMkLst>
          <pc:docMk/>
          <pc:sldMk cId="2678372735" sldId="272"/>
        </pc:sldMkLst>
        <pc:spChg chg="mod">
          <ac:chgData name="Samantha Wilson" userId="21f11731-8c51-44b9-a671-78955329f878" providerId="ADAL" clId="{58340BD6-C550-4EAE-8C99-832514294D4A}" dt="2023-11-17T12:07:42.004" v="161" actId="1076"/>
          <ac:spMkLst>
            <pc:docMk/>
            <pc:sldMk cId="2678372735" sldId="272"/>
            <ac:spMk id="3" creationId="{BC687943-91B7-3185-E9FD-297E7B2C0417}"/>
          </ac:spMkLst>
        </pc:spChg>
      </pc:sldChg>
      <pc:sldChg chg="modSp mod">
        <pc:chgData name="Samantha Wilson" userId="21f11731-8c51-44b9-a671-78955329f878" providerId="ADAL" clId="{58340BD6-C550-4EAE-8C99-832514294D4A}" dt="2023-11-17T12:08:26.443" v="218" actId="1036"/>
        <pc:sldMkLst>
          <pc:docMk/>
          <pc:sldMk cId="89388984" sldId="274"/>
        </pc:sldMkLst>
        <pc:spChg chg="mod">
          <ac:chgData name="Samantha Wilson" userId="21f11731-8c51-44b9-a671-78955329f878" providerId="ADAL" clId="{58340BD6-C550-4EAE-8C99-832514294D4A}" dt="2023-11-17T12:08:26.443" v="218" actId="1036"/>
          <ac:spMkLst>
            <pc:docMk/>
            <pc:sldMk cId="89388984" sldId="274"/>
            <ac:spMk id="2" creationId="{EDC1C562-1CC3-8CD5-DF67-13C4DFE10806}"/>
          </ac:spMkLst>
        </pc:spChg>
        <pc:picChg chg="mod">
          <ac:chgData name="Samantha Wilson" userId="21f11731-8c51-44b9-a671-78955329f878" providerId="ADAL" clId="{58340BD6-C550-4EAE-8C99-832514294D4A}" dt="2023-11-17T12:08:26.443" v="218" actId="1036"/>
          <ac:picMkLst>
            <pc:docMk/>
            <pc:sldMk cId="89388984" sldId="274"/>
            <ac:picMk id="4" creationId="{04B792B5-10E6-84ED-A73F-E9BBCBE9718E}"/>
          </ac:picMkLst>
        </pc:picChg>
      </pc:sldChg>
      <pc:sldChg chg="modSp mod">
        <pc:chgData name="Samantha Wilson" userId="21f11731-8c51-44b9-a671-78955329f878" providerId="ADAL" clId="{58340BD6-C550-4EAE-8C99-832514294D4A}" dt="2023-11-17T12:09:26.460" v="273" actId="20577"/>
        <pc:sldMkLst>
          <pc:docMk/>
          <pc:sldMk cId="1353449758" sldId="275"/>
        </pc:sldMkLst>
        <pc:spChg chg="mod">
          <ac:chgData name="Samantha Wilson" userId="21f11731-8c51-44b9-a671-78955329f878" providerId="ADAL" clId="{58340BD6-C550-4EAE-8C99-832514294D4A}" dt="2023-11-17T12:09:26.460" v="273" actId="20577"/>
          <ac:spMkLst>
            <pc:docMk/>
            <pc:sldMk cId="1353449758" sldId="275"/>
            <ac:spMk id="3" creationId="{BC687943-91B7-3185-E9FD-297E7B2C0417}"/>
          </ac:spMkLst>
        </pc:spChg>
      </pc:sldChg>
      <pc:sldChg chg="modSp mod">
        <pc:chgData name="Samantha Wilson" userId="21f11731-8c51-44b9-a671-78955329f878" providerId="ADAL" clId="{58340BD6-C550-4EAE-8C99-832514294D4A}" dt="2023-11-17T12:10:41.736" v="330" actId="1037"/>
        <pc:sldMkLst>
          <pc:docMk/>
          <pc:sldMk cId="3556759202" sldId="276"/>
        </pc:sldMkLst>
        <pc:spChg chg="mod">
          <ac:chgData name="Samantha Wilson" userId="21f11731-8c51-44b9-a671-78955329f878" providerId="ADAL" clId="{58340BD6-C550-4EAE-8C99-832514294D4A}" dt="2023-11-17T12:10:41.736" v="330" actId="1037"/>
          <ac:spMkLst>
            <pc:docMk/>
            <pc:sldMk cId="3556759202" sldId="276"/>
            <ac:spMk id="2" creationId="{35472AD6-8FE1-9D56-E882-380FC6B2F7B9}"/>
          </ac:spMkLst>
        </pc:spChg>
        <pc:picChg chg="mod">
          <ac:chgData name="Samantha Wilson" userId="21f11731-8c51-44b9-a671-78955329f878" providerId="ADAL" clId="{58340BD6-C550-4EAE-8C99-832514294D4A}" dt="2023-11-17T12:10:41.736" v="330" actId="1037"/>
          <ac:picMkLst>
            <pc:docMk/>
            <pc:sldMk cId="3556759202" sldId="276"/>
            <ac:picMk id="4" creationId="{F2DB7603-74C4-0B76-759C-8E86C5EB21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BD7F0-02F1-4FD0-8880-8612B5009133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48B1B-FCFD-48BD-84CE-5986AD958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9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43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As a caregiver, prioritize the physical and emotional needs of those you care for while also taking care of yourself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Providing routine, emotional support, attending to physical needs and ensuring a strong quality of life are important</a:t>
            </a:r>
            <a:endParaRPr lang="en-GB" sz="12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Caring for yourself can include finding time to relax, seeking support from others, or professional assistance if needed</a:t>
            </a:r>
            <a:endParaRPr lang="en-GB" sz="12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Prioritizing self-care is necessary to provide the best possible care for others</a:t>
            </a:r>
            <a:endParaRPr lang="en-GB" sz="1200">
              <a:effectLst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7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Carers may be eligible for benefits such as Carers Allowance, if you care for at least 35 hours per week, but these are subject to individual circumstances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We recommend getting a benefits check done by a professional agency such as Wilts CA</a:t>
            </a:r>
            <a:endParaRPr lang="en-GB" sz="12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>
                <a:effectLst/>
              </a:rPr>
              <a:t>Looking at flexibl</a:t>
            </a:r>
            <a:r>
              <a:rPr lang="en-GB" sz="1200"/>
              <a:t>e working options may be necessary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Contacting organizations such as Age UK, and Carers UK can provide further advice, support, and respite care</a:t>
            </a:r>
            <a:endParaRPr lang="en-GB" sz="12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Contact us if you have any questions and we will do our best to help signpost and provide you with information</a:t>
            </a:r>
            <a:endParaRPr lang="en-GB" sz="12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71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36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1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2680"/>
            <a:ext cx="5486400" cy="3638320"/>
          </a:xfrm>
        </p:spPr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Carers have no time limits when caring for others and may find the experience both positive and rewarding, but also exhausting, stressful, and isolating</a:t>
            </a:r>
            <a:endParaRPr lang="en-GB" sz="12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Support is available for unpaid carers, and we are here to help</a:t>
            </a:r>
            <a:endParaRPr lang="en-GB" sz="12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2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5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If you are a carer over 16 years old, register with us and your GP surgery and seek available support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Plan for the future, including managing your loved one's health and financial affairs, exploring financial support for you, signing up for a Carers emergency card, and taking care of your own mental well-being</a:t>
            </a:r>
            <a:endParaRPr lang="en-GB" sz="1200">
              <a:effectLst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7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US" sz="1200"/>
              <a:t>At Carer Support Wiltshire we provide assistance to all carers, including parent carers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/>
              <a:t>For parent carers, there is often a transition of realization that you are more than just a parent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/>
              <a:t>If you look after a child under 18 with special educational needs and/or disability, speak to Wiltshire Parent Carer Council on 01225 764647 and they can provide support and information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19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2680"/>
            <a:ext cx="5486400" cy="3638320"/>
          </a:xfrm>
        </p:spPr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Majority of this presentation will focus on those caring for adults – however, the information can relate to all who are new to caring</a:t>
            </a:r>
            <a:endParaRPr lang="en-GB" sz="1200" b="0" i="0">
              <a:solidFill>
                <a:srgbClr val="000000"/>
              </a:solidFill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Wiltshire Council's Advice and Contact team provides information and advice on available support for adults</a:t>
            </a:r>
            <a:endParaRPr lang="en-GB" sz="12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They can also arrange a Care Act assessment to identify support services or equipment that could benefit both the caregiver and the person being cared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68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A '</a:t>
            </a:r>
            <a:r>
              <a:rPr lang="en-GB" sz="1200" b="0" i="0" err="1">
                <a:solidFill>
                  <a:srgbClr val="000000"/>
                </a:solidFill>
                <a:effectLst/>
              </a:rPr>
              <a:t>carent</a:t>
            </a:r>
            <a:r>
              <a:rPr lang="en-GB" sz="1200" b="0" i="0">
                <a:solidFill>
                  <a:srgbClr val="000000"/>
                </a:solidFill>
                <a:effectLst/>
              </a:rPr>
              <a:t>' refers to individuals caring for both children and elderly parents, also known as Sandwich carers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These individuals face the challenge of balancing care for multiple family members, coping with the dual responsibilities, along with work commitments</a:t>
            </a:r>
            <a:endParaRPr lang="en-GB" sz="12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According to Taking Care, one in three adults give up work to care for elderly parents</a:t>
            </a:r>
            <a:endParaRPr lang="en-GB" sz="12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This prompts the question of whether there is a lack of support for such individuals</a:t>
            </a:r>
            <a:endParaRPr lang="en-GB" sz="1200">
              <a:effectLst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9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GB" b="0" i="0">
                <a:solidFill>
                  <a:srgbClr val="000000"/>
                </a:solidFill>
                <a:effectLst/>
              </a:rPr>
              <a:t>Watching elderly relatives lose their independence is difficult</a:t>
            </a:r>
            <a:endParaRPr lang="en-GB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b="0" i="0">
                <a:solidFill>
                  <a:srgbClr val="000000"/>
                </a:solidFill>
                <a:effectLst/>
              </a:rPr>
              <a:t>Signs they may need extra care include</a:t>
            </a:r>
            <a:r>
              <a:rPr lang="en-GB" b="0" i="0">
                <a:solidFill>
                  <a:srgbClr val="000000"/>
                </a:solidFill>
              </a:rPr>
              <a:t>:</a:t>
            </a:r>
            <a:endParaRPr lang="en-US"/>
          </a:p>
          <a:p>
            <a:pPr marL="742950" lvl="1" indent="-285750">
              <a:buBlip>
                <a:blip r:embed="rId3"/>
              </a:buBlip>
            </a:pPr>
            <a:r>
              <a:rPr lang="en-US"/>
              <a:t>Taking less care with their personal hygiene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/>
              <a:t>Forgetting to take medications, eat meals, and pay their bills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/>
              <a:t>Having reduced mobility and strength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/>
              <a:t>Getting more easily confused or stressed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/>
              <a:t>Having new injuries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3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The first step is to talk to your elderly relatives with openness and respect about any concerns you have</a:t>
            </a:r>
            <a:endParaRPr lang="en-GB" sz="12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This may be a difficult conversation, but it will help you take necessary steps to provide them with additional care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Consider the location and accommodation of your elderly relative, their long-term needs, and whether they require the assistance of healthcare workers for specific care requirements</a:t>
            </a:r>
            <a:endParaRPr lang="en-GB" sz="12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200" b="0" i="0">
                <a:solidFill>
                  <a:srgbClr val="000000"/>
                </a:solidFill>
                <a:effectLst/>
              </a:rPr>
              <a:t>Look for willing and able individuals in your surroundings who can help you care for them</a:t>
            </a:r>
            <a:endParaRPr lang="en-GB" sz="1200">
              <a:effectLst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96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2C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2C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1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8F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8F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4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0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226018" y="0"/>
            <a:ext cx="965982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6000305" y="-27502"/>
            <a:ext cx="191390" cy="12192000"/>
          </a:xfrm>
          <a:prstGeom prst="rect">
            <a:avLst/>
          </a:prstGeom>
          <a:solidFill>
            <a:srgbClr val="2C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6000305" y="-200957"/>
            <a:ext cx="191390" cy="12192000"/>
          </a:xfrm>
          <a:prstGeom prst="rect">
            <a:avLst/>
          </a:prstGeom>
          <a:solidFill>
            <a:srgbClr val="8F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7" y="6247943"/>
            <a:ext cx="1947039" cy="50623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115516" y="6316392"/>
            <a:ext cx="41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>
                <a:latin typeface="Arial Rounded MT Bold" panose="020F0704030504030204" pitchFamily="34" charset="0"/>
              </a:rPr>
              <a:t>carersupportwiltshire.co.uk</a:t>
            </a:r>
          </a:p>
        </p:txBody>
      </p:sp>
    </p:spTree>
    <p:extLst>
      <p:ext uri="{BB962C8B-B14F-4D97-AF65-F5344CB8AC3E}">
        <p14:creationId xmlns:p14="http://schemas.microsoft.com/office/powerpoint/2010/main" val="69225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adultslas.wiltshire.gov.uk/web/portal/pages/referrals/acreferr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72AD6-8FE1-9D56-E882-380FC6B2F7B9}"/>
              </a:ext>
            </a:extLst>
          </p:cNvPr>
          <p:cNvSpPr txBox="1"/>
          <p:nvPr/>
        </p:nvSpPr>
        <p:spPr>
          <a:xfrm>
            <a:off x="1890398" y="595769"/>
            <a:ext cx="73842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800" b="1">
                <a:solidFill>
                  <a:srgbClr val="1F204F"/>
                </a:solidFill>
                <a:cs typeface="Arial"/>
              </a:rPr>
              <a:t>New to Caring</a:t>
            </a:r>
            <a:endParaRPr lang="en-US"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F8004-1B64-C10E-8C45-ACEF2F05C882}"/>
              </a:ext>
            </a:extLst>
          </p:cNvPr>
          <p:cNvSpPr txBox="1"/>
          <p:nvPr/>
        </p:nvSpPr>
        <p:spPr>
          <a:xfrm>
            <a:off x="1432534" y="1431731"/>
            <a:ext cx="8299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1F204F"/>
                </a:solidFill>
              </a:rPr>
              <a:t>Sandra Parkin, Carer Support Wiltshire</a:t>
            </a:r>
          </a:p>
          <a:p>
            <a:pPr algn="ctr"/>
            <a:r>
              <a:rPr lang="en-GB" sz="3200" b="1">
                <a:solidFill>
                  <a:srgbClr val="1F204F"/>
                </a:solidFill>
              </a:rPr>
              <a:t>Samantha </a:t>
            </a:r>
            <a:r>
              <a:rPr lang="en-GB" sz="3200" b="1" err="1">
                <a:solidFill>
                  <a:srgbClr val="1F204F"/>
                </a:solidFill>
              </a:rPr>
              <a:t>Coggans</a:t>
            </a:r>
            <a:r>
              <a:rPr lang="en-GB" sz="3200" b="1">
                <a:solidFill>
                  <a:srgbClr val="1F204F"/>
                </a:solidFill>
              </a:rPr>
              <a:t>, Carer Support Wiltshire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DFD90-F0F3-3FF6-AF68-83FECF31F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8" b="3818"/>
          <a:stretch/>
        </p:blipFill>
        <p:spPr>
          <a:xfrm>
            <a:off x="2895879" y="3047559"/>
            <a:ext cx="2686625" cy="2531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9AFBAA-3088-1A9F-9674-B7F51AA5E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37" b="4863"/>
          <a:stretch/>
        </p:blipFill>
        <p:spPr>
          <a:xfrm>
            <a:off x="5582505" y="3047558"/>
            <a:ext cx="2686625" cy="253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B01EA2-7321-C387-A153-FDDC6B6136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9"/>
          <a:stretch/>
        </p:blipFill>
        <p:spPr>
          <a:xfrm>
            <a:off x="8269130" y="3042594"/>
            <a:ext cx="2686625" cy="2536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97EA0F-ADF9-EF33-8BD5-E9062B8FFA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55"/>
          <a:stretch/>
        </p:blipFill>
        <p:spPr>
          <a:xfrm>
            <a:off x="209254" y="3042594"/>
            <a:ext cx="2686625" cy="25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476" y="2292163"/>
            <a:ext cx="827321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How to care</a:t>
            </a:r>
            <a:endParaRPr lang="en-US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00CCA-E3C2-7796-AC77-14E59E5E6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71" y="1326133"/>
            <a:ext cx="3941226" cy="33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1437713" y="2268320"/>
            <a:ext cx="73842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Getting support</a:t>
            </a:r>
            <a:endParaRPr lang="en-US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792B5-10E6-84ED-A73F-E9BBCBE97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680" y="1329987"/>
            <a:ext cx="3931256" cy="33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97" y="365770"/>
            <a:ext cx="827321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Checklist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87943-91B7-3185-E9FD-297E7B2C0417}"/>
              </a:ext>
            </a:extLst>
          </p:cNvPr>
          <p:cNvSpPr txBox="1"/>
          <p:nvPr/>
        </p:nvSpPr>
        <p:spPr>
          <a:xfrm>
            <a:off x="395997" y="1464122"/>
            <a:ext cx="103095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GB" sz="2500" b="0" i="0">
                <a:solidFill>
                  <a:srgbClr val="000000"/>
                </a:solidFill>
                <a:effectLst/>
              </a:rPr>
              <a:t>Prioritize your well-being by getting a Carers Assessment (if eligible) and registering as a carer with your GP</a:t>
            </a:r>
            <a:endParaRPr lang="en-GB" sz="25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2500" b="0" i="0">
                <a:solidFill>
                  <a:srgbClr val="000000"/>
                </a:solidFill>
                <a:effectLst/>
              </a:rPr>
              <a:t>Make time for your interests</a:t>
            </a:r>
            <a:endParaRPr lang="en-GB" sz="25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2500" b="0" i="0">
                <a:solidFill>
                  <a:srgbClr val="000000"/>
                </a:solidFill>
                <a:effectLst/>
              </a:rPr>
              <a:t>Check available carer-related financial benefits and eligibility</a:t>
            </a:r>
            <a:endParaRPr lang="en-GB" sz="25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2500" b="0" i="0">
                <a:solidFill>
                  <a:srgbClr val="000000"/>
                </a:solidFill>
                <a:effectLst/>
              </a:rPr>
              <a:t>Talk to your employer about your situation and the possibility of flexible work arrangements</a:t>
            </a:r>
            <a:endParaRPr lang="en-GB" sz="2500">
              <a:effectLst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2500" b="0" i="0">
                <a:solidFill>
                  <a:srgbClr val="000000"/>
                </a:solidFill>
                <a:effectLst/>
              </a:rPr>
              <a:t>Consider getting the person you care for a care needs assessment, doing a benefits check, making home adaptations, and planning for the future</a:t>
            </a:r>
            <a:endParaRPr lang="en-GB" sz="25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344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72AD6-8FE1-9D56-E882-380FC6B2F7B9}"/>
              </a:ext>
            </a:extLst>
          </p:cNvPr>
          <p:cNvSpPr txBox="1"/>
          <p:nvPr/>
        </p:nvSpPr>
        <p:spPr>
          <a:xfrm>
            <a:off x="1241656" y="2387169"/>
            <a:ext cx="73842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Any Questions?</a:t>
            </a:r>
            <a:endParaRPr lang="en-US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B7603-74C4-0B76-759C-8E86C5EB2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549" y="1244635"/>
            <a:ext cx="4250552" cy="35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5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72AD6-8FE1-9D56-E882-380FC6B2F7B9}"/>
              </a:ext>
            </a:extLst>
          </p:cNvPr>
          <p:cNvSpPr txBox="1"/>
          <p:nvPr/>
        </p:nvSpPr>
        <p:spPr>
          <a:xfrm>
            <a:off x="1479404" y="2246307"/>
            <a:ext cx="413590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Thank you for attending</a:t>
            </a:r>
            <a:endParaRPr lang="en-US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058F4-EEE9-8EC9-9A6A-E747E968B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7" r="13379" b="-198"/>
          <a:stretch/>
        </p:blipFill>
        <p:spPr>
          <a:xfrm>
            <a:off x="6369283" y="1367163"/>
            <a:ext cx="4250421" cy="33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395997" y="365770"/>
            <a:ext cx="73842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What is a carer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10E6-DA48-A46B-D258-6BCBB94AB30B}"/>
              </a:ext>
            </a:extLst>
          </p:cNvPr>
          <p:cNvSpPr txBox="1"/>
          <p:nvPr/>
        </p:nvSpPr>
        <p:spPr>
          <a:xfrm>
            <a:off x="395997" y="2767280"/>
            <a:ext cx="6581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GB" sz="2800" b="0" i="0">
                <a:solidFill>
                  <a:srgbClr val="000000"/>
                </a:solidFill>
                <a:effectLst/>
              </a:rPr>
              <a:t>In the UK, 3 in 5 people will be unpaid carers for a family member or friend at some point</a:t>
            </a:r>
            <a:endParaRPr lang="en-GB" sz="2800">
              <a:effectLst/>
            </a:endParaRPr>
          </a:p>
          <a:p>
            <a:pPr lvl="1"/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0CD0CA-E4B7-3E55-FE46-74D8416E6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157" y="1814855"/>
            <a:ext cx="3861288" cy="32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4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97" y="365770"/>
            <a:ext cx="73842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Tom’s story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87943-91B7-3185-E9FD-297E7B2C0417}"/>
              </a:ext>
            </a:extLst>
          </p:cNvPr>
          <p:cNvSpPr txBox="1"/>
          <p:nvPr/>
        </p:nvSpPr>
        <p:spPr>
          <a:xfrm>
            <a:off x="395997" y="1459230"/>
            <a:ext cx="105064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/>
              <a:t>A lot of people don’t actually realise they are carers until they’re called a carer. I think I was made aware of it at the doctor’s surgery. They brought along someone from Carer Support Wiltshire who explained what they did and I thought, gosh I’ve been doing this for a few years. They’re an organisation that can point you in the right direction for all sorts of help and gadgets and all sorts of things like that. I don’t think it crossed my mind really. It was just a fact of life. My wife became disabled with muscular dystrophy. It was a gradual process – it didn’t happen overnight. She lost the muscle power to do things like walking and lifting things like kettles – simple things like that. Then you suddenly realise that you’re doing these things. It creeps up on you, quietly, gradually.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323711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1472419" y="2659559"/>
            <a:ext cx="73842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Where to start</a:t>
            </a:r>
            <a:endParaRPr lang="en-US" sz="4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E8E2B-6E40-FC78-F346-72BDF9C2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22" y="1563745"/>
            <a:ext cx="4009293" cy="33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97" y="365770"/>
            <a:ext cx="827321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If you are caring for a child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87943-91B7-3185-E9FD-297E7B2C0417}"/>
              </a:ext>
            </a:extLst>
          </p:cNvPr>
          <p:cNvSpPr txBox="1"/>
          <p:nvPr/>
        </p:nvSpPr>
        <p:spPr>
          <a:xfrm>
            <a:off x="395997" y="2324110"/>
            <a:ext cx="6229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800"/>
              <a:t>Wiltshire Parent Carer Council can be contacted: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2800"/>
              <a:t>On 01225 764 647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2800"/>
              <a:t>By emailing admin@wiltspcc.co.uk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861AB-C546-8F7E-B326-6D6BC8E00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414" y="1860271"/>
            <a:ext cx="3739442" cy="31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7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395997" y="365770"/>
            <a:ext cx="73842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If you are caring for an adult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10E6-DA48-A46B-D258-6BCBB94AB30B}"/>
              </a:ext>
            </a:extLst>
          </p:cNvPr>
          <p:cNvSpPr txBox="1"/>
          <p:nvPr/>
        </p:nvSpPr>
        <p:spPr>
          <a:xfrm>
            <a:off x="395997" y="1536174"/>
            <a:ext cx="6173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400"/>
              <a:t>Wiltshire Council’s Advice and Contact team can be contacted: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2400"/>
              <a:t>On 0300 456 0111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2400"/>
              <a:t>By emailing adviceandcontact@wiltshire.gov.uk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2400"/>
              <a:t>Or by completing an online referral form at </a:t>
            </a:r>
            <a:r>
              <a:rPr lang="en-US" sz="2400">
                <a:hlinkClick r:id="rId4"/>
              </a:rPr>
              <a:t>https://adultslas.wiltshire.gov.uk/web/portal/pages/referrals/acreferral</a:t>
            </a:r>
            <a:endParaRPr lang="en-US" sz="2400"/>
          </a:p>
          <a:p>
            <a:pPr lvl="1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47FDF-208B-54A4-3DCA-3135E0F6E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599" y="1653495"/>
            <a:ext cx="3795713" cy="31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9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965" y="2265660"/>
            <a:ext cx="73842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Being a ‘</a:t>
            </a:r>
            <a:r>
              <a:rPr lang="en-GB" sz="4400" b="1" err="1">
                <a:solidFill>
                  <a:srgbClr val="1F204F"/>
                </a:solidFill>
                <a:cs typeface="Arial"/>
              </a:rPr>
              <a:t>carent</a:t>
            </a:r>
            <a:r>
              <a:rPr lang="en-GB" sz="4400" b="1">
                <a:solidFill>
                  <a:srgbClr val="1F204F"/>
                </a:solidFill>
                <a:cs typeface="Arial"/>
              </a:rPr>
              <a:t>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8042B-229B-50E7-041A-6AB645912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353" y="1334170"/>
            <a:ext cx="4084674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3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813" y="2207160"/>
            <a:ext cx="613273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Accepting that your parents need care</a:t>
            </a:r>
            <a:endParaRPr lang="en-US" sz="4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B7E9C-7581-E8A6-5662-2102E110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389" y="1460020"/>
            <a:ext cx="4032588" cy="33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1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1208919" y="2097859"/>
            <a:ext cx="656751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rgbClr val="1F204F"/>
                </a:solidFill>
                <a:cs typeface="Arial"/>
              </a:rPr>
              <a:t>How to offer them</a:t>
            </a:r>
          </a:p>
          <a:p>
            <a:r>
              <a:rPr lang="en-GB" sz="4400" b="1">
                <a:solidFill>
                  <a:srgbClr val="1F204F"/>
                </a:solidFill>
                <a:cs typeface="Arial"/>
              </a:rPr>
              <a:t>support</a:t>
            </a:r>
            <a:endParaRPr lang="en-US" sz="4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219B9-AFBD-8237-FB29-554551C5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16" y="1329641"/>
            <a:ext cx="3783821" cy="31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37126"/>
      </p:ext>
    </p:extLst>
  </p:cSld>
  <p:clrMapOvr>
    <a:masterClrMapping/>
  </p:clrMapOvr>
</p:sld>
</file>

<file path=ppt/theme/theme1.xml><?xml version="1.0" encoding="utf-8"?>
<a:theme xmlns:a="http://schemas.openxmlformats.org/drawingml/2006/main" name="CSWNew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624D42-FD32-4642-80CB-1409ABA6BEED}" vid="{F0924B09-F18D-4A71-80E5-D99EEB9D2A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4d345c-6e2c-43a8-9338-244f87f6434a">
      <Terms xmlns="http://schemas.microsoft.com/office/infopath/2007/PartnerControls"/>
    </lcf76f155ced4ddcb4097134ff3c332f>
    <TaxCatchAll xmlns="d07362aa-b0b6-43c9-9629-852a9e2365d2" xsi:nil="true"/>
    <SharedWithUsers xmlns="d07362aa-b0b6-43c9-9629-852a9e2365d2">
      <UserInfo>
        <DisplayName>Samantha Coggans</DisplayName>
        <AccountId>5429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14F9E959B314FA4E1B747AECDA4A7" ma:contentTypeVersion="17" ma:contentTypeDescription="Create a new document." ma:contentTypeScope="" ma:versionID="278a30d6bd5fd76d56b54423d7594825">
  <xsd:schema xmlns:xsd="http://www.w3.org/2001/XMLSchema" xmlns:xs="http://www.w3.org/2001/XMLSchema" xmlns:p="http://schemas.microsoft.com/office/2006/metadata/properties" xmlns:ns2="6a4d345c-6e2c-43a8-9338-244f87f6434a" xmlns:ns3="d07362aa-b0b6-43c9-9629-852a9e2365d2" targetNamespace="http://schemas.microsoft.com/office/2006/metadata/properties" ma:root="true" ma:fieldsID="f2deea3c602c766eb0874ae13d8f92d7" ns2:_="" ns3:_="">
    <xsd:import namespace="6a4d345c-6e2c-43a8-9338-244f87f6434a"/>
    <xsd:import namespace="d07362aa-b0b6-43c9-9629-852a9e236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d345c-6e2c-43a8-9338-244f87f64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e9238a-0d8c-4e91-8e7e-8d1dffb909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362aa-b0b6-43c9-9629-852a9e236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25fd8d-d8bd-4f4e-82f1-64b62b82f268}" ma:internalName="TaxCatchAll" ma:showField="CatchAllData" ma:web="d07362aa-b0b6-43c9-9629-852a9e236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534CFF-AABD-422E-84E7-9F848DDF7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EAAA4D-4441-4BDE-9E9B-D444CE1B05DA}">
  <ds:schemaRefs>
    <ds:schemaRef ds:uri="6a4d345c-6e2c-43a8-9338-244f87f6434a"/>
    <ds:schemaRef ds:uri="d07362aa-b0b6-43c9-9629-852a9e2365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030849-0E26-4F87-A328-6647897F4664}">
  <ds:schemaRefs>
    <ds:schemaRef ds:uri="6a4d345c-6e2c-43a8-9338-244f87f6434a"/>
    <ds:schemaRef ds:uri="d07362aa-b0b6-43c9-9629-852a9e2365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CSW2020PresentationTemplate</Template>
  <Application>Microsoft Office PowerPoint</Application>
  <PresentationFormat>Widescreen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CSWNewTheme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Stone</dc:creator>
  <cp:revision>6</cp:revision>
  <dcterms:created xsi:type="dcterms:W3CDTF">2020-10-22T12:36:51Z</dcterms:created>
  <dcterms:modified xsi:type="dcterms:W3CDTF">2023-11-20T18:51:20Z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0x010100A0D14F9E959B314FA4E1B747AECDA4A7</vt:lpwstr>
  </property>
  <property fmtid="{D5CDD505-2E9C-101B-9397-08002B2CF9AE}" pid="3" name="Order">
    <vt:r8>85400</vt:r8>
  </property>
  <property fmtid="{D5CDD505-2E9C-101B-9397-08002B2CF9AE}" pid="4" name="MediaServiceImageTags">
    <vt:lpwstr/>
  </property>
</Properties>
</file>