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3" r:id="rId5"/>
  </p:sldMasterIdLst>
  <p:notesMasterIdLst>
    <p:notesMasterId r:id="rId22"/>
  </p:notesMasterIdLst>
  <p:sldIdLst>
    <p:sldId id="256" r:id="rId6"/>
    <p:sldId id="742" r:id="rId7"/>
    <p:sldId id="263" r:id="rId8"/>
    <p:sldId id="258" r:id="rId9"/>
    <p:sldId id="257" r:id="rId10"/>
    <p:sldId id="744" r:id="rId11"/>
    <p:sldId id="747" r:id="rId12"/>
    <p:sldId id="746" r:id="rId13"/>
    <p:sldId id="259" r:id="rId14"/>
    <p:sldId id="741" r:id="rId15"/>
    <p:sldId id="261" r:id="rId16"/>
    <p:sldId id="264" r:id="rId17"/>
    <p:sldId id="260" r:id="rId18"/>
    <p:sldId id="262" r:id="rId19"/>
    <p:sldId id="743" r:id="rId20"/>
    <p:sldId id="26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1F20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6A435AB-A47F-410A-82DE-D4454342FBE1}" v="14" dt="2023-12-04T16:26:04.7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4" autoAdjust="0"/>
    <p:restoredTop sz="95442"/>
  </p:normalViewPr>
  <p:slideViewPr>
    <p:cSldViewPr snapToGrid="0">
      <p:cViewPr varScale="1">
        <p:scale>
          <a:sx n="68" d="100"/>
          <a:sy n="68" d="100"/>
        </p:scale>
        <p:origin x="816" y="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lsten, Pippa" userId="d0a23890-0b43-4b3e-ba74-f2a77c296492" providerId="ADAL" clId="{65D84DAF-A7F8-42E9-A5BD-CB817531BDCE}"/>
    <pc:docChg chg="undo custSel modSld sldOrd">
      <pc:chgData name="Belsten, Pippa" userId="d0a23890-0b43-4b3e-ba74-f2a77c296492" providerId="ADAL" clId="{65D84DAF-A7F8-42E9-A5BD-CB817531BDCE}" dt="2023-11-15T09:44:40.874" v="445" actId="1076"/>
      <pc:docMkLst>
        <pc:docMk/>
      </pc:docMkLst>
      <pc:sldChg chg="addSp delSp modSp mod">
        <pc:chgData name="Belsten, Pippa" userId="d0a23890-0b43-4b3e-ba74-f2a77c296492" providerId="ADAL" clId="{65D84DAF-A7F8-42E9-A5BD-CB817531BDCE}" dt="2023-11-15T09:12:41.501" v="6" actId="1076"/>
        <pc:sldMkLst>
          <pc:docMk/>
          <pc:sldMk cId="4096242726" sldId="256"/>
        </pc:sldMkLst>
        <pc:picChg chg="del mod modCrop">
          <ac:chgData name="Belsten, Pippa" userId="d0a23890-0b43-4b3e-ba74-f2a77c296492" providerId="ADAL" clId="{65D84DAF-A7F8-42E9-A5BD-CB817531BDCE}" dt="2023-11-15T09:12:38.544" v="4" actId="478"/>
          <ac:picMkLst>
            <pc:docMk/>
            <pc:sldMk cId="4096242726" sldId="256"/>
            <ac:picMk id="4" creationId="{0C0F6F96-BE40-11F9-3B20-17A8717A784A}"/>
          </ac:picMkLst>
        </pc:picChg>
        <pc:picChg chg="add mod">
          <ac:chgData name="Belsten, Pippa" userId="d0a23890-0b43-4b3e-ba74-f2a77c296492" providerId="ADAL" clId="{65D84DAF-A7F8-42E9-A5BD-CB817531BDCE}" dt="2023-11-15T09:12:41.501" v="6" actId="1076"/>
          <ac:picMkLst>
            <pc:docMk/>
            <pc:sldMk cId="4096242726" sldId="256"/>
            <ac:picMk id="1026" creationId="{9910F42D-7F02-8F8F-BDC0-A142F8CA9BF1}"/>
          </ac:picMkLst>
        </pc:picChg>
      </pc:sldChg>
      <pc:sldChg chg="addSp delSp modSp mod ord">
        <pc:chgData name="Belsten, Pippa" userId="d0a23890-0b43-4b3e-ba74-f2a77c296492" providerId="ADAL" clId="{65D84DAF-A7F8-42E9-A5BD-CB817531BDCE}" dt="2023-11-15T09:44:40.874" v="445" actId="1076"/>
        <pc:sldMkLst>
          <pc:docMk/>
          <pc:sldMk cId="2524291920" sldId="263"/>
        </pc:sldMkLst>
        <pc:spChg chg="mod">
          <ac:chgData name="Belsten, Pippa" userId="d0a23890-0b43-4b3e-ba74-f2a77c296492" providerId="ADAL" clId="{65D84DAF-A7F8-42E9-A5BD-CB817531BDCE}" dt="2023-11-15T09:17:16.130" v="68" actId="20577"/>
          <ac:spMkLst>
            <pc:docMk/>
            <pc:sldMk cId="2524291920" sldId="263"/>
            <ac:spMk id="6" creationId="{546472FB-3192-50A4-2968-80E8637AA77A}"/>
          </ac:spMkLst>
        </pc:spChg>
        <pc:spChg chg="mod">
          <ac:chgData name="Belsten, Pippa" userId="d0a23890-0b43-4b3e-ba74-f2a77c296492" providerId="ADAL" clId="{65D84DAF-A7F8-42E9-A5BD-CB817531BDCE}" dt="2023-11-15T09:42:44.233" v="419" actId="6549"/>
          <ac:spMkLst>
            <pc:docMk/>
            <pc:sldMk cId="2524291920" sldId="263"/>
            <ac:spMk id="7" creationId="{25B721DC-C175-76EE-907C-C19CCC197F9D}"/>
          </ac:spMkLst>
        </pc:spChg>
        <pc:picChg chg="add mod">
          <ac:chgData name="Belsten, Pippa" userId="d0a23890-0b43-4b3e-ba74-f2a77c296492" providerId="ADAL" clId="{65D84DAF-A7F8-42E9-A5BD-CB817531BDCE}" dt="2023-11-15T09:44:40.874" v="445" actId="1076"/>
          <ac:picMkLst>
            <pc:docMk/>
            <pc:sldMk cId="2524291920" sldId="263"/>
            <ac:picMk id="2050" creationId="{D8E408AF-3172-8906-A9B3-D4A5255A6153}"/>
          </ac:picMkLst>
        </pc:picChg>
        <pc:picChg chg="add del mod">
          <ac:chgData name="Belsten, Pippa" userId="d0a23890-0b43-4b3e-ba74-f2a77c296492" providerId="ADAL" clId="{65D84DAF-A7F8-42E9-A5BD-CB817531BDCE}" dt="2023-11-15T09:18:37.462" v="73" actId="478"/>
          <ac:picMkLst>
            <pc:docMk/>
            <pc:sldMk cId="2524291920" sldId="263"/>
            <ac:picMk id="2052" creationId="{A6FCA4C9-7A88-9B13-1E91-CEBCA1FA050C}"/>
          </ac:picMkLst>
        </pc:picChg>
        <pc:picChg chg="add mod">
          <ac:chgData name="Belsten, Pippa" userId="d0a23890-0b43-4b3e-ba74-f2a77c296492" providerId="ADAL" clId="{65D84DAF-A7F8-42E9-A5BD-CB817531BDCE}" dt="2023-11-15T09:44:40.874" v="445" actId="1076"/>
          <ac:picMkLst>
            <pc:docMk/>
            <pc:sldMk cId="2524291920" sldId="263"/>
            <ac:picMk id="2054" creationId="{DC328872-8B5F-7991-313F-075DDFFFF7A7}"/>
          </ac:picMkLst>
        </pc:picChg>
        <pc:picChg chg="add mod">
          <ac:chgData name="Belsten, Pippa" userId="d0a23890-0b43-4b3e-ba74-f2a77c296492" providerId="ADAL" clId="{65D84DAF-A7F8-42E9-A5BD-CB817531BDCE}" dt="2023-11-15T09:44:40.874" v="445" actId="1076"/>
          <ac:picMkLst>
            <pc:docMk/>
            <pc:sldMk cId="2524291920" sldId="263"/>
            <ac:picMk id="2056" creationId="{DFC5A4E0-ACB9-A525-5E70-584BB8B77722}"/>
          </ac:picMkLst>
        </pc:picChg>
      </pc:sldChg>
    </pc:docChg>
  </pc:docChgLst>
  <pc:docChgLst>
    <pc:chgData name="Samantha Wilson" userId="21f11731-8c51-44b9-a671-78955329f878" providerId="ADAL" clId="{1C075392-E690-4010-BE1F-92CA8F931BF7}"/>
    <pc:docChg chg="undo custSel addSld delSld modSld">
      <pc:chgData name="Samantha Wilson" userId="21f11731-8c51-44b9-a671-78955329f878" providerId="ADAL" clId="{1C075392-E690-4010-BE1F-92CA8F931BF7}" dt="2023-11-17T11:01:29.869" v="735" actId="20577"/>
      <pc:docMkLst>
        <pc:docMk/>
      </pc:docMkLst>
      <pc:sldChg chg="addSp delSp modSp mod">
        <pc:chgData name="Samantha Wilson" userId="21f11731-8c51-44b9-a671-78955329f878" providerId="ADAL" clId="{1C075392-E690-4010-BE1F-92CA8F931BF7}" dt="2023-11-17T11:01:29.869" v="735" actId="20577"/>
        <pc:sldMkLst>
          <pc:docMk/>
          <pc:sldMk cId="4096242726" sldId="256"/>
        </pc:sldMkLst>
        <pc:spChg chg="mod">
          <ac:chgData name="Samantha Wilson" userId="21f11731-8c51-44b9-a671-78955329f878" providerId="ADAL" clId="{1C075392-E690-4010-BE1F-92CA8F931BF7}" dt="2023-11-16T12:35:19.128" v="167" actId="255"/>
          <ac:spMkLst>
            <pc:docMk/>
            <pc:sldMk cId="4096242726" sldId="256"/>
            <ac:spMk id="2" creationId="{35472AD6-8FE1-9D56-E882-380FC6B2F7B9}"/>
          </ac:spMkLst>
        </pc:spChg>
        <pc:spChg chg="add mod">
          <ac:chgData name="Samantha Wilson" userId="21f11731-8c51-44b9-a671-78955329f878" providerId="ADAL" clId="{1C075392-E690-4010-BE1F-92CA8F931BF7}" dt="2023-11-17T11:01:29.869" v="735" actId="20577"/>
          <ac:spMkLst>
            <pc:docMk/>
            <pc:sldMk cId="4096242726" sldId="256"/>
            <ac:spMk id="3" creationId="{06AF2646-77C8-8632-9439-E0C8251254A9}"/>
          </ac:spMkLst>
        </pc:spChg>
        <pc:picChg chg="add mod">
          <ac:chgData name="Samantha Wilson" userId="21f11731-8c51-44b9-a671-78955329f878" providerId="ADAL" clId="{1C075392-E690-4010-BE1F-92CA8F931BF7}" dt="2023-11-16T12:36:47.807" v="174" actId="1035"/>
          <ac:picMkLst>
            <pc:docMk/>
            <pc:sldMk cId="4096242726" sldId="256"/>
            <ac:picMk id="4" creationId="{9366D246-8637-B748-8C04-908CF4E4A749}"/>
          </ac:picMkLst>
        </pc:picChg>
        <pc:picChg chg="del">
          <ac:chgData name="Samantha Wilson" userId="21f11731-8c51-44b9-a671-78955329f878" providerId="ADAL" clId="{1C075392-E690-4010-BE1F-92CA8F931BF7}" dt="2023-11-16T12:34:19.509" v="1" actId="478"/>
          <ac:picMkLst>
            <pc:docMk/>
            <pc:sldMk cId="4096242726" sldId="256"/>
            <ac:picMk id="1026" creationId="{9910F42D-7F02-8F8F-BDC0-A142F8CA9BF1}"/>
          </ac:picMkLst>
        </pc:picChg>
      </pc:sldChg>
      <pc:sldChg chg="addSp modSp">
        <pc:chgData name="Samantha Wilson" userId="21f11731-8c51-44b9-a671-78955329f878" providerId="ADAL" clId="{1C075392-E690-4010-BE1F-92CA8F931BF7}" dt="2023-11-16T12:37:03.428" v="178"/>
        <pc:sldMkLst>
          <pc:docMk/>
          <pc:sldMk cId="2956911059" sldId="257"/>
        </pc:sldMkLst>
        <pc:picChg chg="add mod">
          <ac:chgData name="Samantha Wilson" userId="21f11731-8c51-44b9-a671-78955329f878" providerId="ADAL" clId="{1C075392-E690-4010-BE1F-92CA8F931BF7}" dt="2023-11-16T12:37:03.428" v="178"/>
          <ac:picMkLst>
            <pc:docMk/>
            <pc:sldMk cId="2956911059" sldId="257"/>
            <ac:picMk id="3" creationId="{BD0BF939-03DB-F672-2093-2E764BED5A0D}"/>
          </ac:picMkLst>
        </pc:picChg>
      </pc:sldChg>
      <pc:sldChg chg="addSp modSp">
        <pc:chgData name="Samantha Wilson" userId="21f11731-8c51-44b9-a671-78955329f878" providerId="ADAL" clId="{1C075392-E690-4010-BE1F-92CA8F931BF7}" dt="2023-11-16T12:37:01.240" v="177"/>
        <pc:sldMkLst>
          <pc:docMk/>
          <pc:sldMk cId="2457255138" sldId="258"/>
        </pc:sldMkLst>
        <pc:picChg chg="add mod">
          <ac:chgData name="Samantha Wilson" userId="21f11731-8c51-44b9-a671-78955329f878" providerId="ADAL" clId="{1C075392-E690-4010-BE1F-92CA8F931BF7}" dt="2023-11-16T12:37:01.240" v="177"/>
          <ac:picMkLst>
            <pc:docMk/>
            <pc:sldMk cId="2457255138" sldId="258"/>
            <ac:picMk id="4" creationId="{A81A6296-8D71-F7C9-9B21-6032AB9AA6E9}"/>
          </ac:picMkLst>
        </pc:picChg>
      </pc:sldChg>
      <pc:sldChg chg="addSp modSp">
        <pc:chgData name="Samantha Wilson" userId="21f11731-8c51-44b9-a671-78955329f878" providerId="ADAL" clId="{1C075392-E690-4010-BE1F-92CA8F931BF7}" dt="2023-11-16T12:37:11.519" v="179"/>
        <pc:sldMkLst>
          <pc:docMk/>
          <pc:sldMk cId="2253081848" sldId="259"/>
        </pc:sldMkLst>
        <pc:picChg chg="add mod">
          <ac:chgData name="Samantha Wilson" userId="21f11731-8c51-44b9-a671-78955329f878" providerId="ADAL" clId="{1C075392-E690-4010-BE1F-92CA8F931BF7}" dt="2023-11-16T12:37:11.519" v="179"/>
          <ac:picMkLst>
            <pc:docMk/>
            <pc:sldMk cId="2253081848" sldId="259"/>
            <ac:picMk id="4" creationId="{36F2545B-CD2A-3B08-6EED-30594057C11F}"/>
          </ac:picMkLst>
        </pc:picChg>
      </pc:sldChg>
      <pc:sldChg chg="addSp modSp">
        <pc:chgData name="Samantha Wilson" userId="21f11731-8c51-44b9-a671-78955329f878" providerId="ADAL" clId="{1C075392-E690-4010-BE1F-92CA8F931BF7}" dt="2023-11-16T12:37:24.550" v="182"/>
        <pc:sldMkLst>
          <pc:docMk/>
          <pc:sldMk cId="234349858" sldId="260"/>
        </pc:sldMkLst>
        <pc:picChg chg="add mod">
          <ac:chgData name="Samantha Wilson" userId="21f11731-8c51-44b9-a671-78955329f878" providerId="ADAL" clId="{1C075392-E690-4010-BE1F-92CA8F931BF7}" dt="2023-11-16T12:37:24.550" v="182"/>
          <ac:picMkLst>
            <pc:docMk/>
            <pc:sldMk cId="234349858" sldId="260"/>
            <ac:picMk id="2" creationId="{92397499-E8D7-DD46-662D-565B75CC85A5}"/>
          </ac:picMkLst>
        </pc:picChg>
      </pc:sldChg>
      <pc:sldChg chg="addSp modSp">
        <pc:chgData name="Samantha Wilson" userId="21f11731-8c51-44b9-a671-78955329f878" providerId="ADAL" clId="{1C075392-E690-4010-BE1F-92CA8F931BF7}" dt="2023-11-16T12:37:15.225" v="180"/>
        <pc:sldMkLst>
          <pc:docMk/>
          <pc:sldMk cId="309424287" sldId="261"/>
        </pc:sldMkLst>
        <pc:picChg chg="add mod">
          <ac:chgData name="Samantha Wilson" userId="21f11731-8c51-44b9-a671-78955329f878" providerId="ADAL" clId="{1C075392-E690-4010-BE1F-92CA8F931BF7}" dt="2023-11-16T12:37:15.225" v="180"/>
          <ac:picMkLst>
            <pc:docMk/>
            <pc:sldMk cId="309424287" sldId="261"/>
            <ac:picMk id="2" creationId="{5D895DB7-9510-0DB4-FD51-DD9AC6E86175}"/>
          </ac:picMkLst>
        </pc:picChg>
      </pc:sldChg>
      <pc:sldChg chg="addSp modSp">
        <pc:chgData name="Samantha Wilson" userId="21f11731-8c51-44b9-a671-78955329f878" providerId="ADAL" clId="{1C075392-E690-4010-BE1F-92CA8F931BF7}" dt="2023-11-16T12:37:26.652" v="183"/>
        <pc:sldMkLst>
          <pc:docMk/>
          <pc:sldMk cId="2967819898" sldId="262"/>
        </pc:sldMkLst>
        <pc:picChg chg="add mod">
          <ac:chgData name="Samantha Wilson" userId="21f11731-8c51-44b9-a671-78955329f878" providerId="ADAL" clId="{1C075392-E690-4010-BE1F-92CA8F931BF7}" dt="2023-11-16T12:37:26.652" v="183"/>
          <ac:picMkLst>
            <pc:docMk/>
            <pc:sldMk cId="2967819898" sldId="262"/>
            <ac:picMk id="9" creationId="{30DD1BC3-DE11-7D4E-328C-40B739905A2F}"/>
          </ac:picMkLst>
        </pc:picChg>
      </pc:sldChg>
      <pc:sldChg chg="addSp modSp">
        <pc:chgData name="Samantha Wilson" userId="21f11731-8c51-44b9-a671-78955329f878" providerId="ADAL" clId="{1C075392-E690-4010-BE1F-92CA8F931BF7}" dt="2023-11-16T12:36:59.115" v="176"/>
        <pc:sldMkLst>
          <pc:docMk/>
          <pc:sldMk cId="2524291920" sldId="263"/>
        </pc:sldMkLst>
        <pc:picChg chg="add mod">
          <ac:chgData name="Samantha Wilson" userId="21f11731-8c51-44b9-a671-78955329f878" providerId="ADAL" clId="{1C075392-E690-4010-BE1F-92CA8F931BF7}" dt="2023-11-16T12:36:59.115" v="176"/>
          <ac:picMkLst>
            <pc:docMk/>
            <pc:sldMk cId="2524291920" sldId="263"/>
            <ac:picMk id="2" creationId="{9DAED215-D5B0-21B1-CD67-2666C0D05793}"/>
          </ac:picMkLst>
        </pc:picChg>
      </pc:sldChg>
      <pc:sldChg chg="addSp modSp">
        <pc:chgData name="Samantha Wilson" userId="21f11731-8c51-44b9-a671-78955329f878" providerId="ADAL" clId="{1C075392-E690-4010-BE1F-92CA8F931BF7}" dt="2023-11-16T12:37:22.558" v="181"/>
        <pc:sldMkLst>
          <pc:docMk/>
          <pc:sldMk cId="405722880" sldId="264"/>
        </pc:sldMkLst>
        <pc:picChg chg="add mod">
          <ac:chgData name="Samantha Wilson" userId="21f11731-8c51-44b9-a671-78955329f878" providerId="ADAL" clId="{1C075392-E690-4010-BE1F-92CA8F931BF7}" dt="2023-11-16T12:37:22.558" v="181"/>
          <ac:picMkLst>
            <pc:docMk/>
            <pc:sldMk cId="405722880" sldId="264"/>
            <ac:picMk id="3" creationId="{93479430-8FF5-DCB1-5479-946717DB6207}"/>
          </ac:picMkLst>
        </pc:picChg>
      </pc:sldChg>
      <pc:sldChg chg="add">
        <pc:chgData name="Samantha Wilson" userId="21f11731-8c51-44b9-a671-78955329f878" providerId="ADAL" clId="{1C075392-E690-4010-BE1F-92CA8F931BF7}" dt="2023-11-17T09:19:11.943" v="680"/>
        <pc:sldMkLst>
          <pc:docMk/>
          <pc:sldMk cId="2253510880" sldId="265"/>
        </pc:sldMkLst>
      </pc:sldChg>
      <pc:sldChg chg="addSp delSp modSp add mod">
        <pc:chgData name="Samantha Wilson" userId="21f11731-8c51-44b9-a671-78955329f878" providerId="ADAL" clId="{1C075392-E690-4010-BE1F-92CA8F931BF7}" dt="2023-11-16T12:36:56.091" v="175"/>
        <pc:sldMkLst>
          <pc:docMk/>
          <pc:sldMk cId="1717721867" sldId="742"/>
        </pc:sldMkLst>
        <pc:spChg chg="del">
          <ac:chgData name="Samantha Wilson" userId="21f11731-8c51-44b9-a671-78955329f878" providerId="ADAL" clId="{1C075392-E690-4010-BE1F-92CA8F931BF7}" dt="2023-11-16T12:35:28.696" v="168" actId="478"/>
          <ac:spMkLst>
            <pc:docMk/>
            <pc:sldMk cId="1717721867" sldId="742"/>
            <ac:spMk id="2" creationId="{35472AD6-8FE1-9D56-E882-380FC6B2F7B9}"/>
          </ac:spMkLst>
        </pc:spChg>
        <pc:picChg chg="add mod">
          <ac:chgData name="Samantha Wilson" userId="21f11731-8c51-44b9-a671-78955329f878" providerId="ADAL" clId="{1C075392-E690-4010-BE1F-92CA8F931BF7}" dt="2023-11-16T12:36:56.091" v="175"/>
          <ac:picMkLst>
            <pc:docMk/>
            <pc:sldMk cId="1717721867" sldId="742"/>
            <ac:picMk id="3" creationId="{A80AB891-464F-0A98-208F-5DBD31EA1435}"/>
          </ac:picMkLst>
        </pc:picChg>
        <pc:picChg chg="mod">
          <ac:chgData name="Samantha Wilson" userId="21f11731-8c51-44b9-a671-78955329f878" providerId="ADAL" clId="{1C075392-E690-4010-BE1F-92CA8F931BF7}" dt="2023-11-16T12:35:31.681" v="169" actId="1076"/>
          <ac:picMkLst>
            <pc:docMk/>
            <pc:sldMk cId="1717721867" sldId="742"/>
            <ac:picMk id="1026" creationId="{9910F42D-7F02-8F8F-BDC0-A142F8CA9BF1}"/>
          </ac:picMkLst>
        </pc:picChg>
      </pc:sldChg>
      <pc:sldChg chg="addSp delSp modSp add mod">
        <pc:chgData name="Samantha Wilson" userId="21f11731-8c51-44b9-a671-78955329f878" providerId="ADAL" clId="{1C075392-E690-4010-BE1F-92CA8F931BF7}" dt="2023-11-17T11:01:13.191" v="699" actId="20577"/>
        <pc:sldMkLst>
          <pc:docMk/>
          <pc:sldMk cId="1524507909" sldId="743"/>
        </pc:sldMkLst>
        <pc:spChg chg="mod">
          <ac:chgData name="Samantha Wilson" userId="21f11731-8c51-44b9-a671-78955329f878" providerId="ADAL" clId="{1C075392-E690-4010-BE1F-92CA8F931BF7}" dt="2023-11-16T12:38:40.441" v="199" actId="20577"/>
          <ac:spMkLst>
            <pc:docMk/>
            <pc:sldMk cId="1524507909" sldId="743"/>
            <ac:spMk id="2" creationId="{EDC1C562-1CC3-8CD5-DF67-13C4DFE10806}"/>
          </ac:spMkLst>
        </pc:spChg>
        <pc:spChg chg="mod">
          <ac:chgData name="Samantha Wilson" userId="21f11731-8c51-44b9-a671-78955329f878" providerId="ADAL" clId="{1C075392-E690-4010-BE1F-92CA8F931BF7}" dt="2023-11-17T11:01:13.191" v="699" actId="20577"/>
          <ac:spMkLst>
            <pc:docMk/>
            <pc:sldMk cId="1524507909" sldId="743"/>
            <ac:spMk id="3" creationId="{F10010E6-DA48-A46B-D258-6BCBB94AB30B}"/>
          </ac:spMkLst>
        </pc:spChg>
        <pc:spChg chg="add mod">
          <ac:chgData name="Samantha Wilson" userId="21f11731-8c51-44b9-a671-78955329f878" providerId="ADAL" clId="{1C075392-E690-4010-BE1F-92CA8F931BF7}" dt="2023-11-16T12:42:01.725" v="297" actId="207"/>
          <ac:spMkLst>
            <pc:docMk/>
            <pc:sldMk cId="1524507909" sldId="743"/>
            <ac:spMk id="10" creationId="{42744D02-6916-4723-8592-56515DE631C2}"/>
          </ac:spMkLst>
        </pc:spChg>
        <pc:grpChg chg="del">
          <ac:chgData name="Samantha Wilson" userId="21f11731-8c51-44b9-a671-78955329f878" providerId="ADAL" clId="{1C075392-E690-4010-BE1F-92CA8F931BF7}" dt="2023-11-16T12:38:43.160" v="200" actId="478"/>
          <ac:grpSpMkLst>
            <pc:docMk/>
            <pc:sldMk cId="1524507909" sldId="743"/>
            <ac:grpSpMk id="8" creationId="{0C28BEEA-C2B2-CB8B-E0A9-CB0C64467733}"/>
          </ac:grpSpMkLst>
        </pc:grpChg>
      </pc:sldChg>
      <pc:sldChg chg="addSp delSp modSp add mod">
        <pc:chgData name="Samantha Wilson" userId="21f11731-8c51-44b9-a671-78955329f878" providerId="ADAL" clId="{1C075392-E690-4010-BE1F-92CA8F931BF7}" dt="2023-11-17T09:02:26.500" v="327" actId="1076"/>
        <pc:sldMkLst>
          <pc:docMk/>
          <pc:sldMk cId="2592726315" sldId="744"/>
        </pc:sldMkLst>
        <pc:spChg chg="del">
          <ac:chgData name="Samantha Wilson" userId="21f11731-8c51-44b9-a671-78955329f878" providerId="ADAL" clId="{1C075392-E690-4010-BE1F-92CA8F931BF7}" dt="2023-11-17T09:01:49.656" v="304" actId="478"/>
          <ac:spMkLst>
            <pc:docMk/>
            <pc:sldMk cId="2592726315" sldId="744"/>
            <ac:spMk id="2" creationId="{35472AD6-8FE1-9D56-E882-380FC6B2F7B9}"/>
          </ac:spMkLst>
        </pc:spChg>
        <pc:spChg chg="del">
          <ac:chgData name="Samantha Wilson" userId="21f11731-8c51-44b9-a671-78955329f878" providerId="ADAL" clId="{1C075392-E690-4010-BE1F-92CA8F931BF7}" dt="2023-11-17T09:01:49.656" v="304" actId="478"/>
          <ac:spMkLst>
            <pc:docMk/>
            <pc:sldMk cId="2592726315" sldId="744"/>
            <ac:spMk id="3" creationId="{06AF2646-77C8-8632-9439-E0C8251254A9}"/>
          </ac:spMkLst>
        </pc:spChg>
        <pc:spChg chg="add mod">
          <ac:chgData name="Samantha Wilson" userId="21f11731-8c51-44b9-a671-78955329f878" providerId="ADAL" clId="{1C075392-E690-4010-BE1F-92CA8F931BF7}" dt="2023-11-17T09:02:05.470" v="324" actId="20577"/>
          <ac:spMkLst>
            <pc:docMk/>
            <pc:sldMk cId="2592726315" sldId="744"/>
            <ac:spMk id="5" creationId="{5E397069-250C-F442-10DF-E997D40B5339}"/>
          </ac:spMkLst>
        </pc:spChg>
        <pc:spChg chg="add mod">
          <ac:chgData name="Samantha Wilson" userId="21f11731-8c51-44b9-a671-78955329f878" providerId="ADAL" clId="{1C075392-E690-4010-BE1F-92CA8F931BF7}" dt="2023-11-17T09:02:16.304" v="325"/>
          <ac:spMkLst>
            <pc:docMk/>
            <pc:sldMk cId="2592726315" sldId="744"/>
            <ac:spMk id="8" creationId="{EB38D2D8-736A-6E3E-370F-CA1644B4F72F}"/>
          </ac:spMkLst>
        </pc:spChg>
        <pc:spChg chg="add mod">
          <ac:chgData name="Samantha Wilson" userId="21f11731-8c51-44b9-a671-78955329f878" providerId="ADAL" clId="{1C075392-E690-4010-BE1F-92CA8F931BF7}" dt="2023-11-17T09:02:16.304" v="325"/>
          <ac:spMkLst>
            <pc:docMk/>
            <pc:sldMk cId="2592726315" sldId="744"/>
            <ac:spMk id="9" creationId="{6590FD84-371F-317E-746D-E11DF1AE5F1F}"/>
          </ac:spMkLst>
        </pc:spChg>
        <pc:spChg chg="add mod">
          <ac:chgData name="Samantha Wilson" userId="21f11731-8c51-44b9-a671-78955329f878" providerId="ADAL" clId="{1C075392-E690-4010-BE1F-92CA8F931BF7}" dt="2023-11-17T09:02:16.304" v="325"/>
          <ac:spMkLst>
            <pc:docMk/>
            <pc:sldMk cId="2592726315" sldId="744"/>
            <ac:spMk id="10" creationId="{CD0A6A20-C780-C41E-F7B6-2B610A0E4607}"/>
          </ac:spMkLst>
        </pc:spChg>
        <pc:spChg chg="add mod">
          <ac:chgData name="Samantha Wilson" userId="21f11731-8c51-44b9-a671-78955329f878" providerId="ADAL" clId="{1C075392-E690-4010-BE1F-92CA8F931BF7}" dt="2023-11-17T09:02:16.304" v="325"/>
          <ac:spMkLst>
            <pc:docMk/>
            <pc:sldMk cId="2592726315" sldId="744"/>
            <ac:spMk id="11" creationId="{6E4540EB-4B66-F0D7-248C-C3284B16EC2A}"/>
          </ac:spMkLst>
        </pc:spChg>
        <pc:spChg chg="add mod">
          <ac:chgData name="Samantha Wilson" userId="21f11731-8c51-44b9-a671-78955329f878" providerId="ADAL" clId="{1C075392-E690-4010-BE1F-92CA8F931BF7}" dt="2023-11-17T09:02:16.304" v="325"/>
          <ac:spMkLst>
            <pc:docMk/>
            <pc:sldMk cId="2592726315" sldId="744"/>
            <ac:spMk id="12" creationId="{4706BBAC-0F18-9A52-D853-492EC15A59C3}"/>
          </ac:spMkLst>
        </pc:spChg>
        <pc:spChg chg="add mod">
          <ac:chgData name="Samantha Wilson" userId="21f11731-8c51-44b9-a671-78955329f878" providerId="ADAL" clId="{1C075392-E690-4010-BE1F-92CA8F931BF7}" dt="2023-11-17T09:02:16.304" v="325"/>
          <ac:spMkLst>
            <pc:docMk/>
            <pc:sldMk cId="2592726315" sldId="744"/>
            <ac:spMk id="13" creationId="{A537EB22-FE0F-FB35-46F0-42D91C7812FC}"/>
          </ac:spMkLst>
        </pc:spChg>
        <pc:spChg chg="add mod">
          <ac:chgData name="Samantha Wilson" userId="21f11731-8c51-44b9-a671-78955329f878" providerId="ADAL" clId="{1C075392-E690-4010-BE1F-92CA8F931BF7}" dt="2023-11-17T09:02:16.304" v="325"/>
          <ac:spMkLst>
            <pc:docMk/>
            <pc:sldMk cId="2592726315" sldId="744"/>
            <ac:spMk id="14" creationId="{322A4F81-219B-EA61-EFA1-B6DBA574880A}"/>
          </ac:spMkLst>
        </pc:spChg>
        <pc:spChg chg="add mod">
          <ac:chgData name="Samantha Wilson" userId="21f11731-8c51-44b9-a671-78955329f878" providerId="ADAL" clId="{1C075392-E690-4010-BE1F-92CA8F931BF7}" dt="2023-11-17T09:02:16.304" v="325"/>
          <ac:spMkLst>
            <pc:docMk/>
            <pc:sldMk cId="2592726315" sldId="744"/>
            <ac:spMk id="15" creationId="{86F6D81C-D39E-0230-1C76-B02976D01487}"/>
          </ac:spMkLst>
        </pc:spChg>
        <pc:spChg chg="add mod">
          <ac:chgData name="Samantha Wilson" userId="21f11731-8c51-44b9-a671-78955329f878" providerId="ADAL" clId="{1C075392-E690-4010-BE1F-92CA8F931BF7}" dt="2023-11-17T09:02:16.304" v="325"/>
          <ac:spMkLst>
            <pc:docMk/>
            <pc:sldMk cId="2592726315" sldId="744"/>
            <ac:spMk id="16" creationId="{24D4D714-C475-11A9-A42D-8CCB2692218A}"/>
          </ac:spMkLst>
        </pc:spChg>
        <pc:spChg chg="add mod">
          <ac:chgData name="Samantha Wilson" userId="21f11731-8c51-44b9-a671-78955329f878" providerId="ADAL" clId="{1C075392-E690-4010-BE1F-92CA8F931BF7}" dt="2023-11-17T09:02:16.304" v="325"/>
          <ac:spMkLst>
            <pc:docMk/>
            <pc:sldMk cId="2592726315" sldId="744"/>
            <ac:spMk id="17" creationId="{D9115429-CACF-7850-DD02-9FCDFB42ED72}"/>
          </ac:spMkLst>
        </pc:spChg>
        <pc:spChg chg="add mod">
          <ac:chgData name="Samantha Wilson" userId="21f11731-8c51-44b9-a671-78955329f878" providerId="ADAL" clId="{1C075392-E690-4010-BE1F-92CA8F931BF7}" dt="2023-11-17T09:02:16.304" v="325"/>
          <ac:spMkLst>
            <pc:docMk/>
            <pc:sldMk cId="2592726315" sldId="744"/>
            <ac:spMk id="19" creationId="{5C07BE9D-60AE-7B92-CD2C-330D4B70D38E}"/>
          </ac:spMkLst>
        </pc:spChg>
        <pc:spChg chg="add mod">
          <ac:chgData name="Samantha Wilson" userId="21f11731-8c51-44b9-a671-78955329f878" providerId="ADAL" clId="{1C075392-E690-4010-BE1F-92CA8F931BF7}" dt="2023-11-17T09:02:16.304" v="325"/>
          <ac:spMkLst>
            <pc:docMk/>
            <pc:sldMk cId="2592726315" sldId="744"/>
            <ac:spMk id="20" creationId="{E4F0C3AE-2A2B-5E8D-515B-A5633DA6AA1A}"/>
          </ac:spMkLst>
        </pc:spChg>
        <pc:grpChg chg="add mod">
          <ac:chgData name="Samantha Wilson" userId="21f11731-8c51-44b9-a671-78955329f878" providerId="ADAL" clId="{1C075392-E690-4010-BE1F-92CA8F931BF7}" dt="2023-11-17T09:02:26.500" v="327" actId="1076"/>
          <ac:grpSpMkLst>
            <pc:docMk/>
            <pc:sldMk cId="2592726315" sldId="744"/>
            <ac:grpSpMk id="6" creationId="{83045D9C-AEB6-81E7-D16C-7BCDF4BF44AA}"/>
          </ac:grpSpMkLst>
        </pc:grpChg>
        <pc:grpChg chg="add mod">
          <ac:chgData name="Samantha Wilson" userId="21f11731-8c51-44b9-a671-78955329f878" providerId="ADAL" clId="{1C075392-E690-4010-BE1F-92CA8F931BF7}" dt="2023-11-17T09:02:16.304" v="325"/>
          <ac:grpSpMkLst>
            <pc:docMk/>
            <pc:sldMk cId="2592726315" sldId="744"/>
            <ac:grpSpMk id="7" creationId="{75FB2002-D81D-F3FC-34DC-4C660DF2BE91}"/>
          </ac:grpSpMkLst>
        </pc:grpChg>
        <pc:picChg chg="add mod">
          <ac:chgData name="Samantha Wilson" userId="21f11731-8c51-44b9-a671-78955329f878" providerId="ADAL" clId="{1C075392-E690-4010-BE1F-92CA8F931BF7}" dt="2023-11-17T09:02:16.304" v="325"/>
          <ac:picMkLst>
            <pc:docMk/>
            <pc:sldMk cId="2592726315" sldId="744"/>
            <ac:picMk id="18" creationId="{1F92A815-5196-42E5-4964-6124E2BEE925}"/>
          </ac:picMkLst>
        </pc:picChg>
      </pc:sldChg>
      <pc:sldChg chg="addSp delSp modSp add del mod modClrScheme chgLayout">
        <pc:chgData name="Samantha Wilson" userId="21f11731-8c51-44b9-a671-78955329f878" providerId="ADAL" clId="{1C075392-E690-4010-BE1F-92CA8F931BF7}" dt="2023-11-17T09:12:07.816" v="526" actId="47"/>
        <pc:sldMkLst>
          <pc:docMk/>
          <pc:sldMk cId="2177496606" sldId="745"/>
        </pc:sldMkLst>
        <pc:spChg chg="del mod">
          <ac:chgData name="Samantha Wilson" userId="21f11731-8c51-44b9-a671-78955329f878" providerId="ADAL" clId="{1C075392-E690-4010-BE1F-92CA8F931BF7}" dt="2023-11-17T09:04:42.882" v="414" actId="478"/>
          <ac:spMkLst>
            <pc:docMk/>
            <pc:sldMk cId="2177496606" sldId="745"/>
            <ac:spMk id="2" creationId="{EDC1C562-1CC3-8CD5-DF67-13C4DFE10806}"/>
          </ac:spMkLst>
        </pc:spChg>
        <pc:spChg chg="del">
          <ac:chgData name="Samantha Wilson" userId="21f11731-8c51-44b9-a671-78955329f878" providerId="ADAL" clId="{1C075392-E690-4010-BE1F-92CA8F931BF7}" dt="2023-11-17T09:03:14.605" v="332" actId="478"/>
          <ac:spMkLst>
            <pc:docMk/>
            <pc:sldMk cId="2177496606" sldId="745"/>
            <ac:spMk id="3" creationId="{F10010E6-DA48-A46B-D258-6BCBB94AB30B}"/>
          </ac:spMkLst>
        </pc:spChg>
        <pc:spChg chg="add mod">
          <ac:chgData name="Samantha Wilson" userId="21f11731-8c51-44b9-a671-78955329f878" providerId="ADAL" clId="{1C075392-E690-4010-BE1F-92CA8F931BF7}" dt="2023-11-17T09:04:54.974" v="431" actId="1035"/>
          <ac:spMkLst>
            <pc:docMk/>
            <pc:sldMk cId="2177496606" sldId="745"/>
            <ac:spMk id="30" creationId="{399ABD64-DD05-BFD3-7130-C5F548DB9887}"/>
          </ac:spMkLst>
        </pc:spChg>
        <pc:spChg chg="add mod">
          <ac:chgData name="Samantha Wilson" userId="21f11731-8c51-44b9-a671-78955329f878" providerId="ADAL" clId="{1C075392-E690-4010-BE1F-92CA8F931BF7}" dt="2023-11-17T09:04:54.974" v="431" actId="1035"/>
          <ac:spMkLst>
            <pc:docMk/>
            <pc:sldMk cId="2177496606" sldId="745"/>
            <ac:spMk id="31" creationId="{FEDF3CEC-0B4F-0F42-0C72-6C3C1DA33EDE}"/>
          </ac:spMkLst>
        </pc:spChg>
        <pc:spChg chg="add mod">
          <ac:chgData name="Samantha Wilson" userId="21f11731-8c51-44b9-a671-78955329f878" providerId="ADAL" clId="{1C075392-E690-4010-BE1F-92CA8F931BF7}" dt="2023-11-17T09:04:54.974" v="431" actId="1035"/>
          <ac:spMkLst>
            <pc:docMk/>
            <pc:sldMk cId="2177496606" sldId="745"/>
            <ac:spMk id="32" creationId="{810F6A30-A472-4EB1-5CED-2530B9D7A1B7}"/>
          </ac:spMkLst>
        </pc:spChg>
        <pc:spChg chg="add mod">
          <ac:chgData name="Samantha Wilson" userId="21f11731-8c51-44b9-a671-78955329f878" providerId="ADAL" clId="{1C075392-E690-4010-BE1F-92CA8F931BF7}" dt="2023-11-17T09:04:54.974" v="431" actId="1035"/>
          <ac:spMkLst>
            <pc:docMk/>
            <pc:sldMk cId="2177496606" sldId="745"/>
            <ac:spMk id="33" creationId="{D3D52CD8-3CC9-81D9-05A5-ED5CD31C1771}"/>
          </ac:spMkLst>
        </pc:spChg>
        <pc:spChg chg="add mod">
          <ac:chgData name="Samantha Wilson" userId="21f11731-8c51-44b9-a671-78955329f878" providerId="ADAL" clId="{1C075392-E690-4010-BE1F-92CA8F931BF7}" dt="2023-11-17T09:04:54.974" v="431" actId="1035"/>
          <ac:spMkLst>
            <pc:docMk/>
            <pc:sldMk cId="2177496606" sldId="745"/>
            <ac:spMk id="34" creationId="{FAE2601F-8D35-25CA-E152-7F0597070514}"/>
          </ac:spMkLst>
        </pc:spChg>
        <pc:spChg chg="add mod">
          <ac:chgData name="Samantha Wilson" userId="21f11731-8c51-44b9-a671-78955329f878" providerId="ADAL" clId="{1C075392-E690-4010-BE1F-92CA8F931BF7}" dt="2023-11-17T09:04:54.974" v="431" actId="1035"/>
          <ac:spMkLst>
            <pc:docMk/>
            <pc:sldMk cId="2177496606" sldId="745"/>
            <ac:spMk id="35" creationId="{EB8132A8-359A-F511-5831-54A68B6204A9}"/>
          </ac:spMkLst>
        </pc:spChg>
        <pc:spChg chg="add mod">
          <ac:chgData name="Samantha Wilson" userId="21f11731-8c51-44b9-a671-78955329f878" providerId="ADAL" clId="{1C075392-E690-4010-BE1F-92CA8F931BF7}" dt="2023-11-17T09:04:54.974" v="431" actId="1035"/>
          <ac:spMkLst>
            <pc:docMk/>
            <pc:sldMk cId="2177496606" sldId="745"/>
            <ac:spMk id="36" creationId="{97439A29-0D60-B704-508A-13E3267E8582}"/>
          </ac:spMkLst>
        </pc:spChg>
        <pc:spChg chg="add mod">
          <ac:chgData name="Samantha Wilson" userId="21f11731-8c51-44b9-a671-78955329f878" providerId="ADAL" clId="{1C075392-E690-4010-BE1F-92CA8F931BF7}" dt="2023-11-17T09:04:54.974" v="431" actId="1035"/>
          <ac:spMkLst>
            <pc:docMk/>
            <pc:sldMk cId="2177496606" sldId="745"/>
            <ac:spMk id="37" creationId="{91CC04AE-B3A2-9715-648E-1A63CEB5DF21}"/>
          </ac:spMkLst>
        </pc:spChg>
        <pc:spChg chg="add mod">
          <ac:chgData name="Samantha Wilson" userId="21f11731-8c51-44b9-a671-78955329f878" providerId="ADAL" clId="{1C075392-E690-4010-BE1F-92CA8F931BF7}" dt="2023-11-17T09:04:54.974" v="431" actId="1035"/>
          <ac:spMkLst>
            <pc:docMk/>
            <pc:sldMk cId="2177496606" sldId="745"/>
            <ac:spMk id="38" creationId="{938D4234-1C2F-E760-D17D-5B0FFFF21765}"/>
          </ac:spMkLst>
        </pc:spChg>
        <pc:spChg chg="add mod">
          <ac:chgData name="Samantha Wilson" userId="21f11731-8c51-44b9-a671-78955329f878" providerId="ADAL" clId="{1C075392-E690-4010-BE1F-92CA8F931BF7}" dt="2023-11-17T09:04:54.974" v="431" actId="1035"/>
          <ac:spMkLst>
            <pc:docMk/>
            <pc:sldMk cId="2177496606" sldId="745"/>
            <ac:spMk id="42" creationId="{DFE6B8B1-6ABB-DB69-D2A4-1136243D102B}"/>
          </ac:spMkLst>
        </pc:spChg>
        <pc:spChg chg="add mod">
          <ac:chgData name="Samantha Wilson" userId="21f11731-8c51-44b9-a671-78955329f878" providerId="ADAL" clId="{1C075392-E690-4010-BE1F-92CA8F931BF7}" dt="2023-11-17T09:04:54.974" v="431" actId="1035"/>
          <ac:spMkLst>
            <pc:docMk/>
            <pc:sldMk cId="2177496606" sldId="745"/>
            <ac:spMk id="43" creationId="{D0FF0F56-442D-4D3C-0DBC-109A1209CD42}"/>
          </ac:spMkLst>
        </pc:spChg>
        <pc:spChg chg="add mod">
          <ac:chgData name="Samantha Wilson" userId="21f11731-8c51-44b9-a671-78955329f878" providerId="ADAL" clId="{1C075392-E690-4010-BE1F-92CA8F931BF7}" dt="2023-11-17T09:04:54.974" v="431" actId="1035"/>
          <ac:spMkLst>
            <pc:docMk/>
            <pc:sldMk cId="2177496606" sldId="745"/>
            <ac:spMk id="44" creationId="{1929BF80-BC63-4A34-808A-002193ED211E}"/>
          </ac:spMkLst>
        </pc:spChg>
        <pc:spChg chg="add mod">
          <ac:chgData name="Samantha Wilson" userId="21f11731-8c51-44b9-a671-78955329f878" providerId="ADAL" clId="{1C075392-E690-4010-BE1F-92CA8F931BF7}" dt="2023-11-17T09:04:54.974" v="431" actId="1035"/>
          <ac:spMkLst>
            <pc:docMk/>
            <pc:sldMk cId="2177496606" sldId="745"/>
            <ac:spMk id="46" creationId="{9D286293-AF1A-F5E7-FD27-17A43CEB5678}"/>
          </ac:spMkLst>
        </pc:spChg>
        <pc:spChg chg="add del mod ord">
          <ac:chgData name="Samantha Wilson" userId="21f11731-8c51-44b9-a671-78955329f878" providerId="ADAL" clId="{1C075392-E690-4010-BE1F-92CA8F931BF7}" dt="2023-11-17T09:08:45.145" v="476" actId="700"/>
          <ac:spMkLst>
            <pc:docMk/>
            <pc:sldMk cId="2177496606" sldId="745"/>
            <ac:spMk id="66" creationId="{270257B7-8D7E-A1EB-1463-1E4B55D67B1F}"/>
          </ac:spMkLst>
        </pc:spChg>
        <pc:grpChg chg="del">
          <ac:chgData name="Samantha Wilson" userId="21f11731-8c51-44b9-a671-78955329f878" providerId="ADAL" clId="{1C075392-E690-4010-BE1F-92CA8F931BF7}" dt="2023-11-17T09:03:16.710" v="333" actId="478"/>
          <ac:grpSpMkLst>
            <pc:docMk/>
            <pc:sldMk cId="2177496606" sldId="745"/>
            <ac:grpSpMk id="5" creationId="{3D357D33-3AB9-1512-7C9F-CC73969606F1}"/>
          </ac:grpSpMkLst>
        </pc:grpChg>
        <pc:grpChg chg="add mod">
          <ac:chgData name="Samantha Wilson" userId="21f11731-8c51-44b9-a671-78955329f878" providerId="ADAL" clId="{1C075392-E690-4010-BE1F-92CA8F931BF7}" dt="2023-11-17T09:04:54.974" v="431" actId="1035"/>
          <ac:grpSpMkLst>
            <pc:docMk/>
            <pc:sldMk cId="2177496606" sldId="745"/>
            <ac:grpSpMk id="45" creationId="{16299187-7BCD-720E-E09E-43E40696BA84}"/>
          </ac:grpSpMkLst>
        </pc:grpChg>
        <pc:picChg chg="del mod">
          <ac:chgData name="Samantha Wilson" userId="21f11731-8c51-44b9-a671-78955329f878" providerId="ADAL" clId="{1C075392-E690-4010-BE1F-92CA8F931BF7}" dt="2023-11-17T09:05:02.918" v="432" actId="478"/>
          <ac:picMkLst>
            <pc:docMk/>
            <pc:sldMk cId="2177496606" sldId="745"/>
            <ac:picMk id="4" creationId="{36F2545B-CD2A-3B08-6EED-30594057C11F}"/>
          </ac:picMkLst>
        </pc:picChg>
        <pc:picChg chg="add mod">
          <ac:chgData name="Samantha Wilson" userId="21f11731-8c51-44b9-a671-78955329f878" providerId="ADAL" clId="{1C075392-E690-4010-BE1F-92CA8F931BF7}" dt="2023-11-17T09:04:54.974" v="431" actId="1035"/>
          <ac:picMkLst>
            <pc:docMk/>
            <pc:sldMk cId="2177496606" sldId="745"/>
            <ac:picMk id="28" creationId="{D69D34D2-1204-71C0-6297-2B2C8B96AE1C}"/>
          </ac:picMkLst>
        </pc:picChg>
        <pc:picChg chg="add mod">
          <ac:chgData name="Samantha Wilson" userId="21f11731-8c51-44b9-a671-78955329f878" providerId="ADAL" clId="{1C075392-E690-4010-BE1F-92CA8F931BF7}" dt="2023-11-17T09:04:54.974" v="431" actId="1035"/>
          <ac:picMkLst>
            <pc:docMk/>
            <pc:sldMk cId="2177496606" sldId="745"/>
            <ac:picMk id="29" creationId="{12DD3A21-F36D-933B-AAAF-DDE12FDFF173}"/>
          </ac:picMkLst>
        </pc:picChg>
        <pc:picChg chg="add mod">
          <ac:chgData name="Samantha Wilson" userId="21f11731-8c51-44b9-a671-78955329f878" providerId="ADAL" clId="{1C075392-E690-4010-BE1F-92CA8F931BF7}" dt="2023-11-17T09:04:54.974" v="431" actId="1035"/>
          <ac:picMkLst>
            <pc:docMk/>
            <pc:sldMk cId="2177496606" sldId="745"/>
            <ac:picMk id="39" creationId="{608C301E-155C-DE86-40C1-053B347B5FE0}"/>
          </ac:picMkLst>
        </pc:picChg>
        <pc:picChg chg="add mod">
          <ac:chgData name="Samantha Wilson" userId="21f11731-8c51-44b9-a671-78955329f878" providerId="ADAL" clId="{1C075392-E690-4010-BE1F-92CA8F931BF7}" dt="2023-11-17T09:04:54.974" v="431" actId="1035"/>
          <ac:picMkLst>
            <pc:docMk/>
            <pc:sldMk cId="2177496606" sldId="745"/>
            <ac:picMk id="40" creationId="{F2512877-7599-67B3-9BD0-5FF8059E1C98}"/>
          </ac:picMkLst>
        </pc:picChg>
        <pc:picChg chg="add mod">
          <ac:chgData name="Samantha Wilson" userId="21f11731-8c51-44b9-a671-78955329f878" providerId="ADAL" clId="{1C075392-E690-4010-BE1F-92CA8F931BF7}" dt="2023-11-17T09:04:54.974" v="431" actId="1035"/>
          <ac:picMkLst>
            <pc:docMk/>
            <pc:sldMk cId="2177496606" sldId="745"/>
            <ac:picMk id="41" creationId="{48105561-8375-8565-4FF9-5CD00EFDD1E1}"/>
          </ac:picMkLst>
        </pc:picChg>
        <pc:cxnChg chg="add mod">
          <ac:chgData name="Samantha Wilson" userId="21f11731-8c51-44b9-a671-78955329f878" providerId="ADAL" clId="{1C075392-E690-4010-BE1F-92CA8F931BF7}" dt="2023-11-17T09:04:54.974" v="431" actId="1035"/>
          <ac:cxnSpMkLst>
            <pc:docMk/>
            <pc:sldMk cId="2177496606" sldId="745"/>
            <ac:cxnSpMk id="47" creationId="{88D0D2C6-7A63-4E64-6137-8000937011CA}"/>
          </ac:cxnSpMkLst>
        </pc:cxnChg>
        <pc:cxnChg chg="add mod">
          <ac:chgData name="Samantha Wilson" userId="21f11731-8c51-44b9-a671-78955329f878" providerId="ADAL" clId="{1C075392-E690-4010-BE1F-92CA8F931BF7}" dt="2023-11-17T09:04:54.974" v="431" actId="1035"/>
          <ac:cxnSpMkLst>
            <pc:docMk/>
            <pc:sldMk cId="2177496606" sldId="745"/>
            <ac:cxnSpMk id="48" creationId="{FD5D8EBB-1BA3-7473-5969-FD1F019068BE}"/>
          </ac:cxnSpMkLst>
        </pc:cxnChg>
        <pc:cxnChg chg="add mod">
          <ac:chgData name="Samantha Wilson" userId="21f11731-8c51-44b9-a671-78955329f878" providerId="ADAL" clId="{1C075392-E690-4010-BE1F-92CA8F931BF7}" dt="2023-11-17T09:04:54.974" v="431" actId="1035"/>
          <ac:cxnSpMkLst>
            <pc:docMk/>
            <pc:sldMk cId="2177496606" sldId="745"/>
            <ac:cxnSpMk id="49" creationId="{88F2235F-C50D-A99B-734B-2CE23C46D5E1}"/>
          </ac:cxnSpMkLst>
        </pc:cxnChg>
        <pc:cxnChg chg="add mod">
          <ac:chgData name="Samantha Wilson" userId="21f11731-8c51-44b9-a671-78955329f878" providerId="ADAL" clId="{1C075392-E690-4010-BE1F-92CA8F931BF7}" dt="2023-11-17T09:04:54.974" v="431" actId="1035"/>
          <ac:cxnSpMkLst>
            <pc:docMk/>
            <pc:sldMk cId="2177496606" sldId="745"/>
            <ac:cxnSpMk id="50" creationId="{D9DE9E8E-DF21-1587-A673-27B7D8D21ADB}"/>
          </ac:cxnSpMkLst>
        </pc:cxnChg>
        <pc:cxnChg chg="add mod">
          <ac:chgData name="Samantha Wilson" userId="21f11731-8c51-44b9-a671-78955329f878" providerId="ADAL" clId="{1C075392-E690-4010-BE1F-92CA8F931BF7}" dt="2023-11-17T09:04:54.974" v="431" actId="1035"/>
          <ac:cxnSpMkLst>
            <pc:docMk/>
            <pc:sldMk cId="2177496606" sldId="745"/>
            <ac:cxnSpMk id="51" creationId="{AA0F3F95-6AB6-C256-A881-F2DCEDB28B5C}"/>
          </ac:cxnSpMkLst>
        </pc:cxnChg>
        <pc:cxnChg chg="add mod">
          <ac:chgData name="Samantha Wilson" userId="21f11731-8c51-44b9-a671-78955329f878" providerId="ADAL" clId="{1C075392-E690-4010-BE1F-92CA8F931BF7}" dt="2023-11-17T09:04:54.974" v="431" actId="1035"/>
          <ac:cxnSpMkLst>
            <pc:docMk/>
            <pc:sldMk cId="2177496606" sldId="745"/>
            <ac:cxnSpMk id="52" creationId="{56554F05-8CEE-E344-57E9-25C0A93A5646}"/>
          </ac:cxnSpMkLst>
        </pc:cxnChg>
        <pc:cxnChg chg="add mod">
          <ac:chgData name="Samantha Wilson" userId="21f11731-8c51-44b9-a671-78955329f878" providerId="ADAL" clId="{1C075392-E690-4010-BE1F-92CA8F931BF7}" dt="2023-11-17T09:04:54.974" v="431" actId="1035"/>
          <ac:cxnSpMkLst>
            <pc:docMk/>
            <pc:sldMk cId="2177496606" sldId="745"/>
            <ac:cxnSpMk id="53" creationId="{98CB139F-6806-137F-311E-BBD2CB3140B2}"/>
          </ac:cxnSpMkLst>
        </pc:cxnChg>
        <pc:cxnChg chg="add mod">
          <ac:chgData name="Samantha Wilson" userId="21f11731-8c51-44b9-a671-78955329f878" providerId="ADAL" clId="{1C075392-E690-4010-BE1F-92CA8F931BF7}" dt="2023-11-17T09:04:54.974" v="431" actId="1035"/>
          <ac:cxnSpMkLst>
            <pc:docMk/>
            <pc:sldMk cId="2177496606" sldId="745"/>
            <ac:cxnSpMk id="54" creationId="{D66C263F-7F37-BE6B-EF61-5730769CB269}"/>
          </ac:cxnSpMkLst>
        </pc:cxnChg>
        <pc:cxnChg chg="add mod">
          <ac:chgData name="Samantha Wilson" userId="21f11731-8c51-44b9-a671-78955329f878" providerId="ADAL" clId="{1C075392-E690-4010-BE1F-92CA8F931BF7}" dt="2023-11-17T09:04:54.974" v="431" actId="1035"/>
          <ac:cxnSpMkLst>
            <pc:docMk/>
            <pc:sldMk cId="2177496606" sldId="745"/>
            <ac:cxnSpMk id="55" creationId="{583CE299-7A8C-2F53-AC9C-FA5C68D7C0B0}"/>
          </ac:cxnSpMkLst>
        </pc:cxnChg>
        <pc:cxnChg chg="add mod">
          <ac:chgData name="Samantha Wilson" userId="21f11731-8c51-44b9-a671-78955329f878" providerId="ADAL" clId="{1C075392-E690-4010-BE1F-92CA8F931BF7}" dt="2023-11-17T09:04:54.974" v="431" actId="1035"/>
          <ac:cxnSpMkLst>
            <pc:docMk/>
            <pc:sldMk cId="2177496606" sldId="745"/>
            <ac:cxnSpMk id="56" creationId="{16D314AC-E6D3-A1A3-EFF6-379C956C14CE}"/>
          </ac:cxnSpMkLst>
        </pc:cxnChg>
        <pc:cxnChg chg="add mod">
          <ac:chgData name="Samantha Wilson" userId="21f11731-8c51-44b9-a671-78955329f878" providerId="ADAL" clId="{1C075392-E690-4010-BE1F-92CA8F931BF7}" dt="2023-11-17T09:04:54.974" v="431" actId="1035"/>
          <ac:cxnSpMkLst>
            <pc:docMk/>
            <pc:sldMk cId="2177496606" sldId="745"/>
            <ac:cxnSpMk id="57" creationId="{12288BDD-8321-70B3-E4F2-164C5CCDDCA9}"/>
          </ac:cxnSpMkLst>
        </pc:cxnChg>
        <pc:cxnChg chg="add mod">
          <ac:chgData name="Samantha Wilson" userId="21f11731-8c51-44b9-a671-78955329f878" providerId="ADAL" clId="{1C075392-E690-4010-BE1F-92CA8F931BF7}" dt="2023-11-17T09:04:54.974" v="431" actId="1035"/>
          <ac:cxnSpMkLst>
            <pc:docMk/>
            <pc:sldMk cId="2177496606" sldId="745"/>
            <ac:cxnSpMk id="58" creationId="{2C34456C-7E7C-0CDF-92FD-1F4DAC5BB155}"/>
          </ac:cxnSpMkLst>
        </pc:cxnChg>
        <pc:cxnChg chg="add mod">
          <ac:chgData name="Samantha Wilson" userId="21f11731-8c51-44b9-a671-78955329f878" providerId="ADAL" clId="{1C075392-E690-4010-BE1F-92CA8F931BF7}" dt="2023-11-17T09:04:54.974" v="431" actId="1035"/>
          <ac:cxnSpMkLst>
            <pc:docMk/>
            <pc:sldMk cId="2177496606" sldId="745"/>
            <ac:cxnSpMk id="59" creationId="{3D1BEA82-B2BB-5484-71E6-A8E7A565319A}"/>
          </ac:cxnSpMkLst>
        </pc:cxnChg>
        <pc:cxnChg chg="add mod">
          <ac:chgData name="Samantha Wilson" userId="21f11731-8c51-44b9-a671-78955329f878" providerId="ADAL" clId="{1C075392-E690-4010-BE1F-92CA8F931BF7}" dt="2023-11-17T09:04:54.974" v="431" actId="1035"/>
          <ac:cxnSpMkLst>
            <pc:docMk/>
            <pc:sldMk cId="2177496606" sldId="745"/>
            <ac:cxnSpMk id="60" creationId="{FAE8EB55-D098-1864-22A6-8675FC075FF3}"/>
          </ac:cxnSpMkLst>
        </pc:cxnChg>
        <pc:cxnChg chg="add mod">
          <ac:chgData name="Samantha Wilson" userId="21f11731-8c51-44b9-a671-78955329f878" providerId="ADAL" clId="{1C075392-E690-4010-BE1F-92CA8F931BF7}" dt="2023-11-17T09:04:54.974" v="431" actId="1035"/>
          <ac:cxnSpMkLst>
            <pc:docMk/>
            <pc:sldMk cId="2177496606" sldId="745"/>
            <ac:cxnSpMk id="61" creationId="{CA1DDBB7-FC9E-7A19-CA97-851086B2576B}"/>
          </ac:cxnSpMkLst>
        </pc:cxnChg>
        <pc:cxnChg chg="add mod">
          <ac:chgData name="Samantha Wilson" userId="21f11731-8c51-44b9-a671-78955329f878" providerId="ADAL" clId="{1C075392-E690-4010-BE1F-92CA8F931BF7}" dt="2023-11-17T09:04:54.974" v="431" actId="1035"/>
          <ac:cxnSpMkLst>
            <pc:docMk/>
            <pc:sldMk cId="2177496606" sldId="745"/>
            <ac:cxnSpMk id="62" creationId="{FBD69A4E-1ECA-D3AE-3A50-ACBFBFAD923C}"/>
          </ac:cxnSpMkLst>
        </pc:cxnChg>
        <pc:cxnChg chg="add mod">
          <ac:chgData name="Samantha Wilson" userId="21f11731-8c51-44b9-a671-78955329f878" providerId="ADAL" clId="{1C075392-E690-4010-BE1F-92CA8F931BF7}" dt="2023-11-17T09:04:54.974" v="431" actId="1035"/>
          <ac:cxnSpMkLst>
            <pc:docMk/>
            <pc:sldMk cId="2177496606" sldId="745"/>
            <ac:cxnSpMk id="63" creationId="{EDD17382-91BF-2440-0179-C520F53F41ED}"/>
          </ac:cxnSpMkLst>
        </pc:cxnChg>
        <pc:cxnChg chg="add mod">
          <ac:chgData name="Samantha Wilson" userId="21f11731-8c51-44b9-a671-78955329f878" providerId="ADAL" clId="{1C075392-E690-4010-BE1F-92CA8F931BF7}" dt="2023-11-17T09:04:54.974" v="431" actId="1035"/>
          <ac:cxnSpMkLst>
            <pc:docMk/>
            <pc:sldMk cId="2177496606" sldId="745"/>
            <ac:cxnSpMk id="64" creationId="{D7695FC3-62E7-713F-6137-D51F08F20F74}"/>
          </ac:cxnSpMkLst>
        </pc:cxnChg>
        <pc:cxnChg chg="add mod">
          <ac:chgData name="Samantha Wilson" userId="21f11731-8c51-44b9-a671-78955329f878" providerId="ADAL" clId="{1C075392-E690-4010-BE1F-92CA8F931BF7}" dt="2023-11-17T09:04:54.974" v="431" actId="1035"/>
          <ac:cxnSpMkLst>
            <pc:docMk/>
            <pc:sldMk cId="2177496606" sldId="745"/>
            <ac:cxnSpMk id="65" creationId="{9013010D-E16B-F580-066D-E4CE5C6CA127}"/>
          </ac:cxnSpMkLst>
        </pc:cxnChg>
      </pc:sldChg>
      <pc:sldChg chg="addSp delSp modSp add mod">
        <pc:chgData name="Samantha Wilson" userId="21f11731-8c51-44b9-a671-78955329f878" providerId="ADAL" clId="{1C075392-E690-4010-BE1F-92CA8F931BF7}" dt="2023-11-17T09:06:26.001" v="474" actId="478"/>
        <pc:sldMkLst>
          <pc:docMk/>
          <pc:sldMk cId="1174842011" sldId="746"/>
        </pc:sldMkLst>
        <pc:spChg chg="del">
          <ac:chgData name="Samantha Wilson" userId="21f11731-8c51-44b9-a671-78955329f878" providerId="ADAL" clId="{1C075392-E690-4010-BE1F-92CA8F931BF7}" dt="2023-11-17T09:06:10.283" v="434" actId="478"/>
          <ac:spMkLst>
            <pc:docMk/>
            <pc:sldMk cId="1174842011" sldId="746"/>
            <ac:spMk id="2" creationId="{EDC1C562-1CC3-8CD5-DF67-13C4DFE10806}"/>
          </ac:spMkLst>
        </pc:spChg>
        <pc:spChg chg="del">
          <ac:chgData name="Samantha Wilson" userId="21f11731-8c51-44b9-a671-78955329f878" providerId="ADAL" clId="{1C075392-E690-4010-BE1F-92CA8F931BF7}" dt="2023-11-17T09:03:02.457" v="330" actId="478"/>
          <ac:spMkLst>
            <pc:docMk/>
            <pc:sldMk cId="1174842011" sldId="746"/>
            <ac:spMk id="3" creationId="{F10010E6-DA48-A46B-D258-6BCBB94AB30B}"/>
          </ac:spMkLst>
        </pc:spChg>
        <pc:spChg chg="add mod">
          <ac:chgData name="Samantha Wilson" userId="21f11731-8c51-44b9-a671-78955329f878" providerId="ADAL" clId="{1C075392-E690-4010-BE1F-92CA8F931BF7}" dt="2023-11-17T09:06:23.317" v="473" actId="1036"/>
          <ac:spMkLst>
            <pc:docMk/>
            <pc:sldMk cId="1174842011" sldId="746"/>
            <ac:spMk id="28" creationId="{AE2F4B68-9E18-6C1B-FB39-D47377701B15}"/>
          </ac:spMkLst>
        </pc:spChg>
        <pc:spChg chg="add mod">
          <ac:chgData name="Samantha Wilson" userId="21f11731-8c51-44b9-a671-78955329f878" providerId="ADAL" clId="{1C075392-E690-4010-BE1F-92CA8F931BF7}" dt="2023-11-17T09:06:23.317" v="473" actId="1036"/>
          <ac:spMkLst>
            <pc:docMk/>
            <pc:sldMk cId="1174842011" sldId="746"/>
            <ac:spMk id="29" creationId="{24D0B621-9330-8394-72C7-7EDC883B7F92}"/>
          </ac:spMkLst>
        </pc:spChg>
        <pc:grpChg chg="del">
          <ac:chgData name="Samantha Wilson" userId="21f11731-8c51-44b9-a671-78955329f878" providerId="ADAL" clId="{1C075392-E690-4010-BE1F-92CA8F931BF7}" dt="2023-11-17T09:03:05.333" v="331" actId="478"/>
          <ac:grpSpMkLst>
            <pc:docMk/>
            <pc:sldMk cId="1174842011" sldId="746"/>
            <ac:grpSpMk id="5" creationId="{3D357D33-3AB9-1512-7C9F-CC73969606F1}"/>
          </ac:grpSpMkLst>
        </pc:grpChg>
        <pc:picChg chg="del">
          <ac:chgData name="Samantha Wilson" userId="21f11731-8c51-44b9-a671-78955329f878" providerId="ADAL" clId="{1C075392-E690-4010-BE1F-92CA8F931BF7}" dt="2023-11-17T09:06:26.001" v="474" actId="478"/>
          <ac:picMkLst>
            <pc:docMk/>
            <pc:sldMk cId="1174842011" sldId="746"/>
            <ac:picMk id="4" creationId="{36F2545B-CD2A-3B08-6EED-30594057C11F}"/>
          </ac:picMkLst>
        </pc:picChg>
        <pc:picChg chg="add mod">
          <ac:chgData name="Samantha Wilson" userId="21f11731-8c51-44b9-a671-78955329f878" providerId="ADAL" clId="{1C075392-E690-4010-BE1F-92CA8F931BF7}" dt="2023-11-17T09:06:23.317" v="473" actId="1036"/>
          <ac:picMkLst>
            <pc:docMk/>
            <pc:sldMk cId="1174842011" sldId="746"/>
            <ac:picMk id="30" creationId="{FF39F71F-AF23-4525-1982-7083703EAD0A}"/>
          </ac:picMkLst>
        </pc:picChg>
        <pc:picChg chg="add mod">
          <ac:chgData name="Samantha Wilson" userId="21f11731-8c51-44b9-a671-78955329f878" providerId="ADAL" clId="{1C075392-E690-4010-BE1F-92CA8F931BF7}" dt="2023-11-17T09:06:23.317" v="473" actId="1036"/>
          <ac:picMkLst>
            <pc:docMk/>
            <pc:sldMk cId="1174842011" sldId="746"/>
            <ac:picMk id="31" creationId="{26483077-EFEA-16D6-E97D-2A773356D803}"/>
          </ac:picMkLst>
        </pc:picChg>
      </pc:sldChg>
      <pc:sldChg chg="addSp delSp modSp new mod">
        <pc:chgData name="Samantha Wilson" userId="21f11731-8c51-44b9-a671-78955329f878" providerId="ADAL" clId="{1C075392-E690-4010-BE1F-92CA8F931BF7}" dt="2023-11-17T09:18:21.231" v="679" actId="255"/>
        <pc:sldMkLst>
          <pc:docMk/>
          <pc:sldMk cId="2519420865" sldId="747"/>
        </pc:sldMkLst>
        <pc:spChg chg="del mod">
          <ac:chgData name="Samantha Wilson" userId="21f11731-8c51-44b9-a671-78955329f878" providerId="ADAL" clId="{1C075392-E690-4010-BE1F-92CA8F931BF7}" dt="2023-11-17T09:11:14.349" v="494" actId="478"/>
          <ac:spMkLst>
            <pc:docMk/>
            <pc:sldMk cId="2519420865" sldId="747"/>
            <ac:spMk id="2" creationId="{BCA54241-B176-1A7F-CBBE-A9D17548B988}"/>
          </ac:spMkLst>
        </pc:spChg>
        <pc:spChg chg="add mod">
          <ac:chgData name="Samantha Wilson" userId="21f11731-8c51-44b9-a671-78955329f878" providerId="ADAL" clId="{1C075392-E690-4010-BE1F-92CA8F931BF7}" dt="2023-11-17T09:13:16.519" v="541" actId="1076"/>
          <ac:spMkLst>
            <pc:docMk/>
            <pc:sldMk cId="2519420865" sldId="747"/>
            <ac:spMk id="3" creationId="{68DAFD48-7714-2F31-842B-6BF82365B264}"/>
          </ac:spMkLst>
        </pc:spChg>
        <pc:spChg chg="add mod">
          <ac:chgData name="Samantha Wilson" userId="21f11731-8c51-44b9-a671-78955329f878" providerId="ADAL" clId="{1C075392-E690-4010-BE1F-92CA8F931BF7}" dt="2023-11-17T09:17:04.384" v="582" actId="1036"/>
          <ac:spMkLst>
            <pc:docMk/>
            <pc:sldMk cId="2519420865" sldId="747"/>
            <ac:spMk id="6" creationId="{0CB7131E-DB80-C0E8-B545-1B616E89251B}"/>
          </ac:spMkLst>
        </pc:spChg>
        <pc:spChg chg="add mod">
          <ac:chgData name="Samantha Wilson" userId="21f11731-8c51-44b9-a671-78955329f878" providerId="ADAL" clId="{1C075392-E690-4010-BE1F-92CA8F931BF7}" dt="2023-11-17T09:17:04.384" v="582" actId="1036"/>
          <ac:spMkLst>
            <pc:docMk/>
            <pc:sldMk cId="2519420865" sldId="747"/>
            <ac:spMk id="7" creationId="{6527F8E4-E04B-4907-E708-0F72C95AC0C3}"/>
          </ac:spMkLst>
        </pc:spChg>
        <pc:spChg chg="add mod">
          <ac:chgData name="Samantha Wilson" userId="21f11731-8c51-44b9-a671-78955329f878" providerId="ADAL" clId="{1C075392-E690-4010-BE1F-92CA8F931BF7}" dt="2023-11-17T09:17:04.384" v="582" actId="1036"/>
          <ac:spMkLst>
            <pc:docMk/>
            <pc:sldMk cId="2519420865" sldId="747"/>
            <ac:spMk id="8" creationId="{144D6403-2AA1-8289-D79C-DC5815378190}"/>
          </ac:spMkLst>
        </pc:spChg>
        <pc:spChg chg="add del mod">
          <ac:chgData name="Samantha Wilson" userId="21f11731-8c51-44b9-a671-78955329f878" providerId="ADAL" clId="{1C075392-E690-4010-BE1F-92CA8F931BF7}" dt="2023-11-17T09:17:04.384" v="582" actId="1036"/>
          <ac:spMkLst>
            <pc:docMk/>
            <pc:sldMk cId="2519420865" sldId="747"/>
            <ac:spMk id="9" creationId="{8D02085D-4CCE-246F-7456-F628A658B00B}"/>
          </ac:spMkLst>
        </pc:spChg>
        <pc:spChg chg="add mod">
          <ac:chgData name="Samantha Wilson" userId="21f11731-8c51-44b9-a671-78955329f878" providerId="ADAL" clId="{1C075392-E690-4010-BE1F-92CA8F931BF7}" dt="2023-11-17T09:17:04.384" v="582" actId="1036"/>
          <ac:spMkLst>
            <pc:docMk/>
            <pc:sldMk cId="2519420865" sldId="747"/>
            <ac:spMk id="10" creationId="{ED7C92E0-8DA5-C531-3825-53253637C39A}"/>
          </ac:spMkLst>
        </pc:spChg>
        <pc:spChg chg="add mod">
          <ac:chgData name="Samantha Wilson" userId="21f11731-8c51-44b9-a671-78955329f878" providerId="ADAL" clId="{1C075392-E690-4010-BE1F-92CA8F931BF7}" dt="2023-11-17T09:17:04.384" v="582" actId="1036"/>
          <ac:spMkLst>
            <pc:docMk/>
            <pc:sldMk cId="2519420865" sldId="747"/>
            <ac:spMk id="11" creationId="{CCFD9230-1A8A-0044-5AB5-49F7134BBE93}"/>
          </ac:spMkLst>
        </pc:spChg>
        <pc:spChg chg="add mod">
          <ac:chgData name="Samantha Wilson" userId="21f11731-8c51-44b9-a671-78955329f878" providerId="ADAL" clId="{1C075392-E690-4010-BE1F-92CA8F931BF7}" dt="2023-11-17T09:17:04.384" v="582" actId="1036"/>
          <ac:spMkLst>
            <pc:docMk/>
            <pc:sldMk cId="2519420865" sldId="747"/>
            <ac:spMk id="12" creationId="{64BE8784-B769-693D-BF92-2B2A886F81BD}"/>
          </ac:spMkLst>
        </pc:spChg>
        <pc:spChg chg="add mod">
          <ac:chgData name="Samantha Wilson" userId="21f11731-8c51-44b9-a671-78955329f878" providerId="ADAL" clId="{1C075392-E690-4010-BE1F-92CA8F931BF7}" dt="2023-11-17T09:17:04.384" v="582" actId="1036"/>
          <ac:spMkLst>
            <pc:docMk/>
            <pc:sldMk cId="2519420865" sldId="747"/>
            <ac:spMk id="13" creationId="{9729C61A-E78F-1E8B-878D-EC8A938F12B0}"/>
          </ac:spMkLst>
        </pc:spChg>
        <pc:spChg chg="add mod">
          <ac:chgData name="Samantha Wilson" userId="21f11731-8c51-44b9-a671-78955329f878" providerId="ADAL" clId="{1C075392-E690-4010-BE1F-92CA8F931BF7}" dt="2023-11-17T09:17:04.384" v="582" actId="1036"/>
          <ac:spMkLst>
            <pc:docMk/>
            <pc:sldMk cId="2519420865" sldId="747"/>
            <ac:spMk id="14" creationId="{6CF6DEB8-4FC7-D962-F926-4BAF8B10D70A}"/>
          </ac:spMkLst>
        </pc:spChg>
        <pc:spChg chg="add mod">
          <ac:chgData name="Samantha Wilson" userId="21f11731-8c51-44b9-a671-78955329f878" providerId="ADAL" clId="{1C075392-E690-4010-BE1F-92CA8F931BF7}" dt="2023-11-17T09:17:04.384" v="582" actId="1036"/>
          <ac:spMkLst>
            <pc:docMk/>
            <pc:sldMk cId="2519420865" sldId="747"/>
            <ac:spMk id="18" creationId="{5EE62D27-2D74-7DE4-4196-868515BA4129}"/>
          </ac:spMkLst>
        </pc:spChg>
        <pc:spChg chg="add mod">
          <ac:chgData name="Samantha Wilson" userId="21f11731-8c51-44b9-a671-78955329f878" providerId="ADAL" clId="{1C075392-E690-4010-BE1F-92CA8F931BF7}" dt="2023-11-17T09:17:04.384" v="582" actId="1036"/>
          <ac:spMkLst>
            <pc:docMk/>
            <pc:sldMk cId="2519420865" sldId="747"/>
            <ac:spMk id="19" creationId="{36A60451-D4E6-7071-55B8-03952B1621A2}"/>
          </ac:spMkLst>
        </pc:spChg>
        <pc:spChg chg="add mod">
          <ac:chgData name="Samantha Wilson" userId="21f11731-8c51-44b9-a671-78955329f878" providerId="ADAL" clId="{1C075392-E690-4010-BE1F-92CA8F931BF7}" dt="2023-11-17T09:17:04.384" v="582" actId="1036"/>
          <ac:spMkLst>
            <pc:docMk/>
            <pc:sldMk cId="2519420865" sldId="747"/>
            <ac:spMk id="20" creationId="{DBF32898-374B-9420-65DE-BB11959673FA}"/>
          </ac:spMkLst>
        </pc:spChg>
        <pc:spChg chg="add mod">
          <ac:chgData name="Samantha Wilson" userId="21f11731-8c51-44b9-a671-78955329f878" providerId="ADAL" clId="{1C075392-E690-4010-BE1F-92CA8F931BF7}" dt="2023-11-17T09:17:04.384" v="582" actId="1036"/>
          <ac:spMkLst>
            <pc:docMk/>
            <pc:sldMk cId="2519420865" sldId="747"/>
            <ac:spMk id="41" creationId="{3CF134AA-D6F7-A4B8-6D78-ACBAE2F6EBCA}"/>
          </ac:spMkLst>
        </pc:spChg>
        <pc:spChg chg="add mod">
          <ac:chgData name="Samantha Wilson" userId="21f11731-8c51-44b9-a671-78955329f878" providerId="ADAL" clId="{1C075392-E690-4010-BE1F-92CA8F931BF7}" dt="2023-11-17T09:18:21.231" v="679" actId="255"/>
          <ac:spMkLst>
            <pc:docMk/>
            <pc:sldMk cId="2519420865" sldId="747"/>
            <ac:spMk id="43" creationId="{32DD6BC1-6D72-3975-0A7E-207E141BDB97}"/>
          </ac:spMkLst>
        </pc:spChg>
        <pc:grpChg chg="add mod">
          <ac:chgData name="Samantha Wilson" userId="21f11731-8c51-44b9-a671-78955329f878" providerId="ADAL" clId="{1C075392-E690-4010-BE1F-92CA8F931BF7}" dt="2023-11-17T09:17:04.384" v="582" actId="1036"/>
          <ac:grpSpMkLst>
            <pc:docMk/>
            <pc:sldMk cId="2519420865" sldId="747"/>
            <ac:grpSpMk id="21" creationId="{B6DF8A50-30FC-BD33-4CD6-0EA17874915B}"/>
          </ac:grpSpMkLst>
        </pc:grpChg>
        <pc:grpChg chg="add mod">
          <ac:chgData name="Samantha Wilson" userId="21f11731-8c51-44b9-a671-78955329f878" providerId="ADAL" clId="{1C075392-E690-4010-BE1F-92CA8F931BF7}" dt="2023-11-17T09:17:04.384" v="582" actId="1036"/>
          <ac:grpSpMkLst>
            <pc:docMk/>
            <pc:sldMk cId="2519420865" sldId="747"/>
            <ac:grpSpMk id="42" creationId="{464D49AC-3063-EB2C-91E5-6A7B97D75F21}"/>
          </ac:grpSpMkLst>
        </pc:grpChg>
        <pc:picChg chg="add mod">
          <ac:chgData name="Samantha Wilson" userId="21f11731-8c51-44b9-a671-78955329f878" providerId="ADAL" clId="{1C075392-E690-4010-BE1F-92CA8F931BF7}" dt="2023-11-17T09:17:04.384" v="582" actId="1036"/>
          <ac:picMkLst>
            <pc:docMk/>
            <pc:sldMk cId="2519420865" sldId="747"/>
            <ac:picMk id="4" creationId="{105457F2-2735-98B6-4E30-B9BEF3CA4A3F}"/>
          </ac:picMkLst>
        </pc:picChg>
        <pc:picChg chg="add mod">
          <ac:chgData name="Samantha Wilson" userId="21f11731-8c51-44b9-a671-78955329f878" providerId="ADAL" clId="{1C075392-E690-4010-BE1F-92CA8F931BF7}" dt="2023-11-17T09:17:04.384" v="582" actId="1036"/>
          <ac:picMkLst>
            <pc:docMk/>
            <pc:sldMk cId="2519420865" sldId="747"/>
            <ac:picMk id="5" creationId="{B4BB9BAF-5C7F-F811-096F-FDCAFE217C97}"/>
          </ac:picMkLst>
        </pc:picChg>
        <pc:picChg chg="add mod">
          <ac:chgData name="Samantha Wilson" userId="21f11731-8c51-44b9-a671-78955329f878" providerId="ADAL" clId="{1C075392-E690-4010-BE1F-92CA8F931BF7}" dt="2023-11-17T09:17:04.384" v="582" actId="1036"/>
          <ac:picMkLst>
            <pc:docMk/>
            <pc:sldMk cId="2519420865" sldId="747"/>
            <ac:picMk id="15" creationId="{50C24CA9-8DF9-C7EC-C559-183BD01FF08F}"/>
          </ac:picMkLst>
        </pc:picChg>
        <pc:picChg chg="add mod">
          <ac:chgData name="Samantha Wilson" userId="21f11731-8c51-44b9-a671-78955329f878" providerId="ADAL" clId="{1C075392-E690-4010-BE1F-92CA8F931BF7}" dt="2023-11-17T09:17:04.384" v="582" actId="1036"/>
          <ac:picMkLst>
            <pc:docMk/>
            <pc:sldMk cId="2519420865" sldId="747"/>
            <ac:picMk id="16" creationId="{79520E6B-E754-FA1D-6D13-985CCB36FDB8}"/>
          </ac:picMkLst>
        </pc:picChg>
        <pc:picChg chg="add mod">
          <ac:chgData name="Samantha Wilson" userId="21f11731-8c51-44b9-a671-78955329f878" providerId="ADAL" clId="{1C075392-E690-4010-BE1F-92CA8F931BF7}" dt="2023-11-17T09:17:04.384" v="582" actId="1036"/>
          <ac:picMkLst>
            <pc:docMk/>
            <pc:sldMk cId="2519420865" sldId="747"/>
            <ac:picMk id="17" creationId="{9F34E18F-23EB-EA3D-38B8-F39F2F2CA177}"/>
          </ac:picMkLst>
        </pc:picChg>
        <pc:cxnChg chg="mod">
          <ac:chgData name="Samantha Wilson" userId="21f11731-8c51-44b9-a671-78955329f878" providerId="ADAL" clId="{1C075392-E690-4010-BE1F-92CA8F931BF7}" dt="2023-11-17T09:17:04.384" v="582" actId="1036"/>
          <ac:cxnSpMkLst>
            <pc:docMk/>
            <pc:sldMk cId="2519420865" sldId="747"/>
            <ac:cxnSpMk id="22" creationId="{EB146BA8-86C5-4890-437D-A0C3EFA833F3}"/>
          </ac:cxnSpMkLst>
        </pc:cxnChg>
        <pc:cxnChg chg="mod">
          <ac:chgData name="Samantha Wilson" userId="21f11731-8c51-44b9-a671-78955329f878" providerId="ADAL" clId="{1C075392-E690-4010-BE1F-92CA8F931BF7}" dt="2023-11-17T09:17:04.384" v="582" actId="1036"/>
          <ac:cxnSpMkLst>
            <pc:docMk/>
            <pc:sldMk cId="2519420865" sldId="747"/>
            <ac:cxnSpMk id="23" creationId="{FB4B818F-5E76-10C5-C217-729317AD441B}"/>
          </ac:cxnSpMkLst>
        </pc:cxnChg>
        <pc:cxnChg chg="mod">
          <ac:chgData name="Samantha Wilson" userId="21f11731-8c51-44b9-a671-78955329f878" providerId="ADAL" clId="{1C075392-E690-4010-BE1F-92CA8F931BF7}" dt="2023-11-17T09:17:04.384" v="582" actId="1036"/>
          <ac:cxnSpMkLst>
            <pc:docMk/>
            <pc:sldMk cId="2519420865" sldId="747"/>
            <ac:cxnSpMk id="24" creationId="{AD464AAB-A79E-7EA4-990E-49377D3D1FA6}"/>
          </ac:cxnSpMkLst>
        </pc:cxnChg>
        <pc:cxnChg chg="mod">
          <ac:chgData name="Samantha Wilson" userId="21f11731-8c51-44b9-a671-78955329f878" providerId="ADAL" clId="{1C075392-E690-4010-BE1F-92CA8F931BF7}" dt="2023-11-17T09:17:04.384" v="582" actId="1036"/>
          <ac:cxnSpMkLst>
            <pc:docMk/>
            <pc:sldMk cId="2519420865" sldId="747"/>
            <ac:cxnSpMk id="25" creationId="{50DED257-8821-311B-E46C-87B54AFF9925}"/>
          </ac:cxnSpMkLst>
        </pc:cxnChg>
        <pc:cxnChg chg="mod">
          <ac:chgData name="Samantha Wilson" userId="21f11731-8c51-44b9-a671-78955329f878" providerId="ADAL" clId="{1C075392-E690-4010-BE1F-92CA8F931BF7}" dt="2023-11-17T09:17:04.384" v="582" actId="1036"/>
          <ac:cxnSpMkLst>
            <pc:docMk/>
            <pc:sldMk cId="2519420865" sldId="747"/>
            <ac:cxnSpMk id="26" creationId="{DEE44531-D3ED-35D1-6938-C508BAB2CAC8}"/>
          </ac:cxnSpMkLst>
        </pc:cxnChg>
        <pc:cxnChg chg="mod">
          <ac:chgData name="Samantha Wilson" userId="21f11731-8c51-44b9-a671-78955329f878" providerId="ADAL" clId="{1C075392-E690-4010-BE1F-92CA8F931BF7}" dt="2023-11-17T09:17:04.384" v="582" actId="1036"/>
          <ac:cxnSpMkLst>
            <pc:docMk/>
            <pc:sldMk cId="2519420865" sldId="747"/>
            <ac:cxnSpMk id="27" creationId="{918507FB-2422-67A2-FE22-23BC24B1EFF9}"/>
          </ac:cxnSpMkLst>
        </pc:cxnChg>
        <pc:cxnChg chg="mod">
          <ac:chgData name="Samantha Wilson" userId="21f11731-8c51-44b9-a671-78955329f878" providerId="ADAL" clId="{1C075392-E690-4010-BE1F-92CA8F931BF7}" dt="2023-11-17T09:17:04.384" v="582" actId="1036"/>
          <ac:cxnSpMkLst>
            <pc:docMk/>
            <pc:sldMk cId="2519420865" sldId="747"/>
            <ac:cxnSpMk id="28" creationId="{4CAADF2F-63D0-539D-10FE-35E053692516}"/>
          </ac:cxnSpMkLst>
        </pc:cxnChg>
        <pc:cxnChg chg="mod">
          <ac:chgData name="Samantha Wilson" userId="21f11731-8c51-44b9-a671-78955329f878" providerId="ADAL" clId="{1C075392-E690-4010-BE1F-92CA8F931BF7}" dt="2023-11-17T09:17:04.384" v="582" actId="1036"/>
          <ac:cxnSpMkLst>
            <pc:docMk/>
            <pc:sldMk cId="2519420865" sldId="747"/>
            <ac:cxnSpMk id="29" creationId="{55F08445-060F-7D0F-6234-AF65F009DD5F}"/>
          </ac:cxnSpMkLst>
        </pc:cxnChg>
        <pc:cxnChg chg="mod">
          <ac:chgData name="Samantha Wilson" userId="21f11731-8c51-44b9-a671-78955329f878" providerId="ADAL" clId="{1C075392-E690-4010-BE1F-92CA8F931BF7}" dt="2023-11-17T09:17:04.384" v="582" actId="1036"/>
          <ac:cxnSpMkLst>
            <pc:docMk/>
            <pc:sldMk cId="2519420865" sldId="747"/>
            <ac:cxnSpMk id="30" creationId="{E46B3EAD-1A23-D8DC-AE71-50601B5F690E}"/>
          </ac:cxnSpMkLst>
        </pc:cxnChg>
        <pc:cxnChg chg="mod">
          <ac:chgData name="Samantha Wilson" userId="21f11731-8c51-44b9-a671-78955329f878" providerId="ADAL" clId="{1C075392-E690-4010-BE1F-92CA8F931BF7}" dt="2023-11-17T09:17:04.384" v="582" actId="1036"/>
          <ac:cxnSpMkLst>
            <pc:docMk/>
            <pc:sldMk cId="2519420865" sldId="747"/>
            <ac:cxnSpMk id="31" creationId="{4A1177BF-F3EB-9AC7-500C-BF90BBB1AA8D}"/>
          </ac:cxnSpMkLst>
        </pc:cxnChg>
        <pc:cxnChg chg="mod">
          <ac:chgData name="Samantha Wilson" userId="21f11731-8c51-44b9-a671-78955329f878" providerId="ADAL" clId="{1C075392-E690-4010-BE1F-92CA8F931BF7}" dt="2023-11-17T09:17:04.384" v="582" actId="1036"/>
          <ac:cxnSpMkLst>
            <pc:docMk/>
            <pc:sldMk cId="2519420865" sldId="747"/>
            <ac:cxnSpMk id="32" creationId="{4C589B31-BA13-8286-0AA6-773D590D1558}"/>
          </ac:cxnSpMkLst>
        </pc:cxnChg>
        <pc:cxnChg chg="mod">
          <ac:chgData name="Samantha Wilson" userId="21f11731-8c51-44b9-a671-78955329f878" providerId="ADAL" clId="{1C075392-E690-4010-BE1F-92CA8F931BF7}" dt="2023-11-17T09:17:04.384" v="582" actId="1036"/>
          <ac:cxnSpMkLst>
            <pc:docMk/>
            <pc:sldMk cId="2519420865" sldId="747"/>
            <ac:cxnSpMk id="33" creationId="{24488B5A-C0D8-20B7-5B7B-38FAEF5EB0C6}"/>
          </ac:cxnSpMkLst>
        </pc:cxnChg>
        <pc:cxnChg chg="mod">
          <ac:chgData name="Samantha Wilson" userId="21f11731-8c51-44b9-a671-78955329f878" providerId="ADAL" clId="{1C075392-E690-4010-BE1F-92CA8F931BF7}" dt="2023-11-17T09:17:04.384" v="582" actId="1036"/>
          <ac:cxnSpMkLst>
            <pc:docMk/>
            <pc:sldMk cId="2519420865" sldId="747"/>
            <ac:cxnSpMk id="34" creationId="{7D5ED2BF-B9F6-0799-708E-AE77BE652383}"/>
          </ac:cxnSpMkLst>
        </pc:cxnChg>
        <pc:cxnChg chg="mod">
          <ac:chgData name="Samantha Wilson" userId="21f11731-8c51-44b9-a671-78955329f878" providerId="ADAL" clId="{1C075392-E690-4010-BE1F-92CA8F931BF7}" dt="2023-11-17T09:17:04.384" v="582" actId="1036"/>
          <ac:cxnSpMkLst>
            <pc:docMk/>
            <pc:sldMk cId="2519420865" sldId="747"/>
            <ac:cxnSpMk id="35" creationId="{D840EC6D-01A8-68FD-191F-4714BF5980F9}"/>
          </ac:cxnSpMkLst>
        </pc:cxnChg>
        <pc:cxnChg chg="mod">
          <ac:chgData name="Samantha Wilson" userId="21f11731-8c51-44b9-a671-78955329f878" providerId="ADAL" clId="{1C075392-E690-4010-BE1F-92CA8F931BF7}" dt="2023-11-17T09:17:04.384" v="582" actId="1036"/>
          <ac:cxnSpMkLst>
            <pc:docMk/>
            <pc:sldMk cId="2519420865" sldId="747"/>
            <ac:cxnSpMk id="36" creationId="{6A25EB46-D25C-BA91-2C57-797DF3392674}"/>
          </ac:cxnSpMkLst>
        </pc:cxnChg>
        <pc:cxnChg chg="mod">
          <ac:chgData name="Samantha Wilson" userId="21f11731-8c51-44b9-a671-78955329f878" providerId="ADAL" clId="{1C075392-E690-4010-BE1F-92CA8F931BF7}" dt="2023-11-17T09:17:04.384" v="582" actId="1036"/>
          <ac:cxnSpMkLst>
            <pc:docMk/>
            <pc:sldMk cId="2519420865" sldId="747"/>
            <ac:cxnSpMk id="37" creationId="{CF819467-7898-5F2E-144F-7A28053B2058}"/>
          </ac:cxnSpMkLst>
        </pc:cxnChg>
        <pc:cxnChg chg="mod">
          <ac:chgData name="Samantha Wilson" userId="21f11731-8c51-44b9-a671-78955329f878" providerId="ADAL" clId="{1C075392-E690-4010-BE1F-92CA8F931BF7}" dt="2023-11-17T09:17:04.384" v="582" actId="1036"/>
          <ac:cxnSpMkLst>
            <pc:docMk/>
            <pc:sldMk cId="2519420865" sldId="747"/>
            <ac:cxnSpMk id="38" creationId="{97E32021-4202-4872-B815-3B5896A8C266}"/>
          </ac:cxnSpMkLst>
        </pc:cxnChg>
        <pc:cxnChg chg="mod">
          <ac:chgData name="Samantha Wilson" userId="21f11731-8c51-44b9-a671-78955329f878" providerId="ADAL" clId="{1C075392-E690-4010-BE1F-92CA8F931BF7}" dt="2023-11-17T09:17:04.384" v="582" actId="1036"/>
          <ac:cxnSpMkLst>
            <pc:docMk/>
            <pc:sldMk cId="2519420865" sldId="747"/>
            <ac:cxnSpMk id="39" creationId="{15346483-077F-45ED-ED56-7BD19554189D}"/>
          </ac:cxnSpMkLst>
        </pc:cxnChg>
        <pc:cxnChg chg="mod">
          <ac:chgData name="Samantha Wilson" userId="21f11731-8c51-44b9-a671-78955329f878" providerId="ADAL" clId="{1C075392-E690-4010-BE1F-92CA8F931BF7}" dt="2023-11-17T09:17:04.384" v="582" actId="1036"/>
          <ac:cxnSpMkLst>
            <pc:docMk/>
            <pc:sldMk cId="2519420865" sldId="747"/>
            <ac:cxnSpMk id="40" creationId="{F315E725-A6E7-3283-E883-FBC44C40A726}"/>
          </ac:cxnSpMkLst>
        </pc:cxnChg>
      </pc:sldChg>
    </pc:docChg>
  </pc:docChgLst>
  <pc:docChgLst>
    <pc:chgData name="Emily Clark" userId="d00298d4-ccbd-493d-9559-c33f9fce36f5" providerId="ADAL" clId="{26A435AB-A47F-410A-82DE-D4454342FBE1}"/>
    <pc:docChg chg="modSld">
      <pc:chgData name="Emily Clark" userId="d00298d4-ccbd-493d-9559-c33f9fce36f5" providerId="ADAL" clId="{26A435AB-A47F-410A-82DE-D4454342FBE1}" dt="2023-12-04T16:26:04.792" v="15"/>
      <pc:docMkLst>
        <pc:docMk/>
      </pc:docMkLst>
      <pc:sldChg chg="addSp modSp mod">
        <pc:chgData name="Emily Clark" userId="d00298d4-ccbd-493d-9559-c33f9fce36f5" providerId="ADAL" clId="{26A435AB-A47F-410A-82DE-D4454342FBE1}" dt="2023-12-04T16:25:02.978" v="2" actId="1076"/>
        <pc:sldMkLst>
          <pc:docMk/>
          <pc:sldMk cId="4096242726" sldId="256"/>
        </pc:sldMkLst>
        <pc:picChg chg="add mod">
          <ac:chgData name="Emily Clark" userId="d00298d4-ccbd-493d-9559-c33f9fce36f5" providerId="ADAL" clId="{26A435AB-A47F-410A-82DE-D4454342FBE1}" dt="2023-12-04T16:25:02.978" v="2" actId="1076"/>
          <ac:picMkLst>
            <pc:docMk/>
            <pc:sldMk cId="4096242726" sldId="256"/>
            <ac:picMk id="5" creationId="{24F897A5-8E76-A9A0-855C-2D3DC0E5B408}"/>
          </ac:picMkLst>
        </pc:picChg>
      </pc:sldChg>
      <pc:sldChg chg="addSp modSp">
        <pc:chgData name="Emily Clark" userId="d00298d4-ccbd-493d-9559-c33f9fce36f5" providerId="ADAL" clId="{26A435AB-A47F-410A-82DE-D4454342FBE1}" dt="2023-12-04T16:25:22.200" v="6"/>
        <pc:sldMkLst>
          <pc:docMk/>
          <pc:sldMk cId="2956911059" sldId="257"/>
        </pc:sldMkLst>
        <pc:picChg chg="add mod">
          <ac:chgData name="Emily Clark" userId="d00298d4-ccbd-493d-9559-c33f9fce36f5" providerId="ADAL" clId="{26A435AB-A47F-410A-82DE-D4454342FBE1}" dt="2023-12-04T16:25:22.200" v="6"/>
          <ac:picMkLst>
            <pc:docMk/>
            <pc:sldMk cId="2956911059" sldId="257"/>
            <ac:picMk id="5" creationId="{207104BC-5098-613F-E6A3-F69D4A6A1E30}"/>
          </ac:picMkLst>
        </pc:picChg>
      </pc:sldChg>
      <pc:sldChg chg="addSp modSp">
        <pc:chgData name="Emily Clark" userId="d00298d4-ccbd-493d-9559-c33f9fce36f5" providerId="ADAL" clId="{26A435AB-A47F-410A-82DE-D4454342FBE1}" dt="2023-12-04T16:25:18.757" v="5"/>
        <pc:sldMkLst>
          <pc:docMk/>
          <pc:sldMk cId="2457255138" sldId="258"/>
        </pc:sldMkLst>
        <pc:picChg chg="add mod">
          <ac:chgData name="Emily Clark" userId="d00298d4-ccbd-493d-9559-c33f9fce36f5" providerId="ADAL" clId="{26A435AB-A47F-410A-82DE-D4454342FBE1}" dt="2023-12-04T16:25:18.757" v="5"/>
          <ac:picMkLst>
            <pc:docMk/>
            <pc:sldMk cId="2457255138" sldId="258"/>
            <ac:picMk id="5" creationId="{ACBD974B-CFFC-E398-9DD0-A1A7F3A4EEDF}"/>
          </ac:picMkLst>
        </pc:picChg>
      </pc:sldChg>
      <pc:sldChg chg="addSp modSp">
        <pc:chgData name="Emily Clark" userId="d00298d4-ccbd-493d-9559-c33f9fce36f5" providerId="ADAL" clId="{26A435AB-A47F-410A-82DE-D4454342FBE1}" dt="2023-12-04T16:25:45.623" v="10"/>
        <pc:sldMkLst>
          <pc:docMk/>
          <pc:sldMk cId="2253081848" sldId="259"/>
        </pc:sldMkLst>
        <pc:picChg chg="add mod">
          <ac:chgData name="Emily Clark" userId="d00298d4-ccbd-493d-9559-c33f9fce36f5" providerId="ADAL" clId="{26A435AB-A47F-410A-82DE-D4454342FBE1}" dt="2023-12-04T16:25:45.623" v="10"/>
          <ac:picMkLst>
            <pc:docMk/>
            <pc:sldMk cId="2253081848" sldId="259"/>
            <ac:picMk id="28" creationId="{8D476D06-EAC1-6745-614D-010FBED0670C}"/>
          </ac:picMkLst>
        </pc:picChg>
      </pc:sldChg>
      <pc:sldChg chg="addSp modSp">
        <pc:chgData name="Emily Clark" userId="d00298d4-ccbd-493d-9559-c33f9fce36f5" providerId="ADAL" clId="{26A435AB-A47F-410A-82DE-D4454342FBE1}" dt="2023-12-04T16:25:59.969" v="13"/>
        <pc:sldMkLst>
          <pc:docMk/>
          <pc:sldMk cId="234349858" sldId="260"/>
        </pc:sldMkLst>
        <pc:picChg chg="add mod">
          <ac:chgData name="Emily Clark" userId="d00298d4-ccbd-493d-9559-c33f9fce36f5" providerId="ADAL" clId="{26A435AB-A47F-410A-82DE-D4454342FBE1}" dt="2023-12-04T16:25:59.969" v="13"/>
          <ac:picMkLst>
            <pc:docMk/>
            <pc:sldMk cId="234349858" sldId="260"/>
            <ac:picMk id="3" creationId="{EC6467B3-AABD-E50D-9306-838681120D80}"/>
          </ac:picMkLst>
        </pc:picChg>
      </pc:sldChg>
      <pc:sldChg chg="addSp modSp">
        <pc:chgData name="Emily Clark" userId="d00298d4-ccbd-493d-9559-c33f9fce36f5" providerId="ADAL" clId="{26A435AB-A47F-410A-82DE-D4454342FBE1}" dt="2023-12-04T16:25:49.592" v="11"/>
        <pc:sldMkLst>
          <pc:docMk/>
          <pc:sldMk cId="309424287" sldId="261"/>
        </pc:sldMkLst>
        <pc:picChg chg="add mod">
          <ac:chgData name="Emily Clark" userId="d00298d4-ccbd-493d-9559-c33f9fce36f5" providerId="ADAL" clId="{26A435AB-A47F-410A-82DE-D4454342FBE1}" dt="2023-12-04T16:25:49.592" v="11"/>
          <ac:picMkLst>
            <pc:docMk/>
            <pc:sldMk cId="309424287" sldId="261"/>
            <ac:picMk id="3" creationId="{B2C826B0-EADB-CB0A-6CBE-FDDB12650314}"/>
          </ac:picMkLst>
        </pc:picChg>
      </pc:sldChg>
      <pc:sldChg chg="addSp modSp">
        <pc:chgData name="Emily Clark" userId="d00298d4-ccbd-493d-9559-c33f9fce36f5" providerId="ADAL" clId="{26A435AB-A47F-410A-82DE-D4454342FBE1}" dt="2023-12-04T16:26:02.423" v="14"/>
        <pc:sldMkLst>
          <pc:docMk/>
          <pc:sldMk cId="2967819898" sldId="262"/>
        </pc:sldMkLst>
        <pc:picChg chg="add mod">
          <ac:chgData name="Emily Clark" userId="d00298d4-ccbd-493d-9559-c33f9fce36f5" providerId="ADAL" clId="{26A435AB-A47F-410A-82DE-D4454342FBE1}" dt="2023-12-04T16:26:02.423" v="14"/>
          <ac:picMkLst>
            <pc:docMk/>
            <pc:sldMk cId="2967819898" sldId="262"/>
            <ac:picMk id="10" creationId="{D34BE18E-94EF-66D0-86A1-D56D380531F9}"/>
          </ac:picMkLst>
        </pc:picChg>
      </pc:sldChg>
      <pc:sldChg chg="addSp modSp">
        <pc:chgData name="Emily Clark" userId="d00298d4-ccbd-493d-9559-c33f9fce36f5" providerId="ADAL" clId="{26A435AB-A47F-410A-82DE-D4454342FBE1}" dt="2023-12-04T16:25:15.090" v="4"/>
        <pc:sldMkLst>
          <pc:docMk/>
          <pc:sldMk cId="2524291920" sldId="263"/>
        </pc:sldMkLst>
        <pc:picChg chg="add mod">
          <ac:chgData name="Emily Clark" userId="d00298d4-ccbd-493d-9559-c33f9fce36f5" providerId="ADAL" clId="{26A435AB-A47F-410A-82DE-D4454342FBE1}" dt="2023-12-04T16:25:15.090" v="4"/>
          <ac:picMkLst>
            <pc:docMk/>
            <pc:sldMk cId="2524291920" sldId="263"/>
            <ac:picMk id="3" creationId="{75FE10AE-76A6-7C9A-9F25-9CB10CB2FF80}"/>
          </ac:picMkLst>
        </pc:picChg>
      </pc:sldChg>
      <pc:sldChg chg="addSp modSp">
        <pc:chgData name="Emily Clark" userId="d00298d4-ccbd-493d-9559-c33f9fce36f5" providerId="ADAL" clId="{26A435AB-A47F-410A-82DE-D4454342FBE1}" dt="2023-12-04T16:25:56.878" v="12"/>
        <pc:sldMkLst>
          <pc:docMk/>
          <pc:sldMk cId="405722880" sldId="264"/>
        </pc:sldMkLst>
        <pc:picChg chg="add mod">
          <ac:chgData name="Emily Clark" userId="d00298d4-ccbd-493d-9559-c33f9fce36f5" providerId="ADAL" clId="{26A435AB-A47F-410A-82DE-D4454342FBE1}" dt="2023-12-04T16:25:56.878" v="12"/>
          <ac:picMkLst>
            <pc:docMk/>
            <pc:sldMk cId="405722880" sldId="264"/>
            <ac:picMk id="5" creationId="{F8C68EFC-CA7F-A4E4-62E4-A8D9719801B5}"/>
          </ac:picMkLst>
        </pc:picChg>
      </pc:sldChg>
      <pc:sldChg chg="addSp modSp">
        <pc:chgData name="Emily Clark" userId="d00298d4-ccbd-493d-9559-c33f9fce36f5" providerId="ADAL" clId="{26A435AB-A47F-410A-82DE-D4454342FBE1}" dt="2023-12-04T16:25:12.127" v="3"/>
        <pc:sldMkLst>
          <pc:docMk/>
          <pc:sldMk cId="1717721867" sldId="742"/>
        </pc:sldMkLst>
        <pc:picChg chg="add mod">
          <ac:chgData name="Emily Clark" userId="d00298d4-ccbd-493d-9559-c33f9fce36f5" providerId="ADAL" clId="{26A435AB-A47F-410A-82DE-D4454342FBE1}" dt="2023-12-04T16:25:12.127" v="3"/>
          <ac:picMkLst>
            <pc:docMk/>
            <pc:sldMk cId="1717721867" sldId="742"/>
            <ac:picMk id="2" creationId="{C919EACA-26FC-3EF3-E26B-8E0C273B0FFC}"/>
          </ac:picMkLst>
        </pc:picChg>
      </pc:sldChg>
      <pc:sldChg chg="addSp modSp">
        <pc:chgData name="Emily Clark" userId="d00298d4-ccbd-493d-9559-c33f9fce36f5" providerId="ADAL" clId="{26A435AB-A47F-410A-82DE-D4454342FBE1}" dt="2023-12-04T16:26:04.792" v="15"/>
        <pc:sldMkLst>
          <pc:docMk/>
          <pc:sldMk cId="1524507909" sldId="743"/>
        </pc:sldMkLst>
        <pc:picChg chg="add mod">
          <ac:chgData name="Emily Clark" userId="d00298d4-ccbd-493d-9559-c33f9fce36f5" providerId="ADAL" clId="{26A435AB-A47F-410A-82DE-D4454342FBE1}" dt="2023-12-04T16:26:04.792" v="15"/>
          <ac:picMkLst>
            <pc:docMk/>
            <pc:sldMk cId="1524507909" sldId="743"/>
            <ac:picMk id="4" creationId="{18A1A0F0-A4F3-B656-4BBF-7E9D7563EF95}"/>
          </ac:picMkLst>
        </pc:picChg>
      </pc:sldChg>
      <pc:sldChg chg="addSp modSp">
        <pc:chgData name="Emily Clark" userId="d00298d4-ccbd-493d-9559-c33f9fce36f5" providerId="ADAL" clId="{26A435AB-A47F-410A-82DE-D4454342FBE1}" dt="2023-12-04T16:25:24.985" v="7"/>
        <pc:sldMkLst>
          <pc:docMk/>
          <pc:sldMk cId="2592726315" sldId="744"/>
        </pc:sldMkLst>
        <pc:picChg chg="add mod">
          <ac:chgData name="Emily Clark" userId="d00298d4-ccbd-493d-9559-c33f9fce36f5" providerId="ADAL" clId="{26A435AB-A47F-410A-82DE-D4454342FBE1}" dt="2023-12-04T16:25:24.985" v="7"/>
          <ac:picMkLst>
            <pc:docMk/>
            <pc:sldMk cId="2592726315" sldId="744"/>
            <ac:picMk id="2" creationId="{10CF5446-C2F1-C453-F57D-372E266D4A63}"/>
          </ac:picMkLst>
        </pc:picChg>
      </pc:sldChg>
      <pc:sldChg chg="addSp modSp">
        <pc:chgData name="Emily Clark" userId="d00298d4-ccbd-493d-9559-c33f9fce36f5" providerId="ADAL" clId="{26A435AB-A47F-410A-82DE-D4454342FBE1}" dt="2023-12-04T16:25:39.789" v="9"/>
        <pc:sldMkLst>
          <pc:docMk/>
          <pc:sldMk cId="1174842011" sldId="746"/>
        </pc:sldMkLst>
        <pc:picChg chg="add mod">
          <ac:chgData name="Emily Clark" userId="d00298d4-ccbd-493d-9559-c33f9fce36f5" providerId="ADAL" clId="{26A435AB-A47F-410A-82DE-D4454342FBE1}" dt="2023-12-04T16:25:33.551" v="8"/>
          <ac:picMkLst>
            <pc:docMk/>
            <pc:sldMk cId="1174842011" sldId="746"/>
            <ac:picMk id="2" creationId="{7B6CE6D5-43E5-079C-B72C-ED958EA34126}"/>
          </ac:picMkLst>
        </pc:picChg>
        <pc:picChg chg="add mod">
          <ac:chgData name="Emily Clark" userId="d00298d4-ccbd-493d-9559-c33f9fce36f5" providerId="ADAL" clId="{26A435AB-A47F-410A-82DE-D4454342FBE1}" dt="2023-12-04T16:25:39.789" v="9"/>
          <ac:picMkLst>
            <pc:docMk/>
            <pc:sldMk cId="1174842011" sldId="746"/>
            <ac:picMk id="3" creationId="{95B254A1-1369-13CF-526F-B2F5FE42BA93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3BD7F0-02F1-4FD0-8880-8612B5009133}" type="datetimeFigureOut">
              <a:rPr lang="en-GB" smtClean="0"/>
              <a:t>04/12/2023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B48B1B-FCFD-48BD-84CE-5986AD9589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86944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186842236@N08/53313937373/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>
            <a:extLst>
              <a:ext uri="{FF2B5EF4-FFF2-40B4-BE49-F238E27FC236}">
                <a16:creationId xmlns:a16="http://schemas.microsoft.com/office/drawing/2014/main" id="{EB8A5168-9A82-9B39-284C-DC475BF059F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Notes Placeholder 2">
            <a:extLst>
              <a:ext uri="{FF2B5EF4-FFF2-40B4-BE49-F238E27FC236}">
                <a16:creationId xmlns:a16="http://schemas.microsoft.com/office/drawing/2014/main" id="{0C8BC86E-6661-33EC-98F3-61A3860F77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 sz="1800" dirty="0">
                <a:solidFill>
                  <a:srgbClr val="0000FF"/>
                </a:solidFill>
                <a:cs typeface="Times New Roman" panose="02020603050405020304" pitchFamily="18" charset="0"/>
              </a:rPr>
              <a:t>Something that can help us to manage our wellbeing is trying to focus on what we can control. We’re going to show you a video now that explains what we mean by this and why it’s so helpful. </a:t>
            </a:r>
            <a:r>
              <a:rPr lang="en-GB" altLang="en-US" sz="1800" u="sng" dirty="0">
                <a:solidFill>
                  <a:srgbClr val="0000FF"/>
                </a:solidFill>
                <a:cs typeface="Times New Roman" panose="02020603050405020304" pitchFamily="18" charset="0"/>
                <a:hlinkClick r:id="rId3"/>
              </a:rPr>
              <a:t>https://www.flickr.com/photos/186842236@N08/53313937373/</a:t>
            </a:r>
            <a:endParaRPr lang="en-GB" altLang="en-US" sz="3600" dirty="0"/>
          </a:p>
          <a:p>
            <a:endParaRPr lang="en-GB" altLang="en-US" sz="1800" dirty="0">
              <a:solidFill>
                <a:srgbClr val="0000FF"/>
              </a:solidFill>
              <a:cs typeface="Times New Roman" panose="02020603050405020304" pitchFamily="18" charset="0"/>
            </a:endParaRPr>
          </a:p>
          <a:p>
            <a:endParaRPr lang="en-GB" altLang="en-US" sz="1800" u="sng" dirty="0">
              <a:solidFill>
                <a:srgbClr val="0000FF"/>
              </a:solidFill>
            </a:endParaRPr>
          </a:p>
        </p:txBody>
      </p:sp>
      <p:sp>
        <p:nvSpPr>
          <p:cNvPr id="54276" name="Slide Number Placeholder 3">
            <a:extLst>
              <a:ext uri="{FF2B5EF4-FFF2-40B4-BE49-F238E27FC236}">
                <a16:creationId xmlns:a16="http://schemas.microsoft.com/office/drawing/2014/main" id="{3858B29D-D53E-5F20-A9A2-FE14E47430E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44F63C-2BED-4C08-98A2-FFC6BEAA743A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1633200" y="0"/>
            <a:ext cx="558800" cy="6858000"/>
          </a:xfrm>
          <a:prstGeom prst="rect">
            <a:avLst/>
          </a:prstGeom>
          <a:solidFill>
            <a:srgbClr val="ED79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11074400" y="0"/>
            <a:ext cx="558800" cy="6858000"/>
          </a:xfrm>
          <a:prstGeom prst="rect">
            <a:avLst/>
          </a:prstGeom>
          <a:solidFill>
            <a:srgbClr val="ED79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1053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843D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5025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91932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>
                <a:solidFill>
                  <a:srgbClr val="00843D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202874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374430"/>
            <a:ext cx="7315200" cy="566738"/>
          </a:xfrm>
        </p:spPr>
        <p:txBody>
          <a:bodyPr anchor="b"/>
          <a:lstStyle>
            <a:lvl1pPr algn="l">
              <a:defRPr sz="2000" b="1">
                <a:solidFill>
                  <a:srgbClr val="00843D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18660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4941168"/>
            <a:ext cx="7315200" cy="64807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427355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843D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15055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77818" y="548681"/>
            <a:ext cx="2694516" cy="4670425"/>
          </a:xfrm>
        </p:spPr>
        <p:txBody>
          <a:bodyPr vert="eaVert"/>
          <a:lstStyle>
            <a:lvl1pPr>
              <a:defRPr>
                <a:solidFill>
                  <a:srgbClr val="00843D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2151" y="548681"/>
            <a:ext cx="7882467" cy="4670425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15672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1633200" y="0"/>
            <a:ext cx="558800" cy="6858000"/>
          </a:xfrm>
          <a:prstGeom prst="rect">
            <a:avLst/>
          </a:prstGeom>
          <a:solidFill>
            <a:srgbClr val="2CAB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11074400" y="0"/>
            <a:ext cx="558800" cy="6858000"/>
          </a:xfrm>
          <a:prstGeom prst="rect">
            <a:avLst/>
          </a:prstGeom>
          <a:solidFill>
            <a:srgbClr val="2CAB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9912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1633200" y="0"/>
            <a:ext cx="558800" cy="6858000"/>
          </a:xfrm>
          <a:prstGeom prst="rect">
            <a:avLst/>
          </a:prstGeom>
          <a:solidFill>
            <a:srgbClr val="8F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11074400" y="0"/>
            <a:ext cx="558800" cy="6858000"/>
          </a:xfrm>
          <a:prstGeom prst="rect">
            <a:avLst/>
          </a:prstGeom>
          <a:solidFill>
            <a:srgbClr val="8F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3046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1633200" y="0"/>
            <a:ext cx="558800" cy="6858000"/>
          </a:xfrm>
          <a:prstGeom prst="rect">
            <a:avLst/>
          </a:prstGeom>
          <a:solidFill>
            <a:srgbClr val="ED79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11074400" y="0"/>
            <a:ext cx="558800" cy="6858000"/>
          </a:xfrm>
          <a:prstGeom prst="rect">
            <a:avLst/>
          </a:prstGeom>
          <a:solidFill>
            <a:srgbClr val="ED79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8801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>
            <a:extLst>
              <a:ext uri="{FF2B5EF4-FFF2-40B4-BE49-F238E27FC236}">
                <a16:creationId xmlns:a16="http://schemas.microsoft.com/office/drawing/2014/main" id="{552DFCA9-B4CA-5240-658D-CF35EED9FD5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14400" y="2606675"/>
            <a:ext cx="10363200" cy="118268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z="3200">
              <a:solidFill>
                <a:schemeClr val="tx2"/>
              </a:solidFill>
            </a:endParaRPr>
          </a:p>
        </p:txBody>
      </p:sp>
      <p:sp>
        <p:nvSpPr>
          <p:cNvPr id="3" name="Rectangle 13">
            <a:extLst>
              <a:ext uri="{FF2B5EF4-FFF2-40B4-BE49-F238E27FC236}">
                <a16:creationId xmlns:a16="http://schemas.microsoft.com/office/drawing/2014/main" id="{8A45F66A-5D02-A468-73E8-CE21859521C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828800" y="3789363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defRPr/>
            </a:pPr>
            <a:endParaRPr lang="en-US" altLang="en-US" sz="210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ctrTitle" idx="4294967295"/>
          </p:nvPr>
        </p:nvSpPr>
        <p:spPr>
          <a:xfrm>
            <a:off x="1117600" y="2115922"/>
            <a:ext cx="10363200" cy="893763"/>
          </a:xfrm>
          <a:noFill/>
        </p:spPr>
        <p:txBody>
          <a:bodyPr/>
          <a:lstStyle>
            <a:lvl1pPr>
              <a:defRPr>
                <a:solidFill>
                  <a:srgbClr val="00843D"/>
                </a:solidFill>
              </a:defRPr>
            </a:lvl1pPr>
          </a:lstStyle>
          <a:p>
            <a:r>
              <a:rPr lang="en-GB" altLang="en-US" dirty="0"/>
              <a:t>Presentation title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ubTitle" idx="4294967295"/>
          </p:nvPr>
        </p:nvSpPr>
        <p:spPr>
          <a:xfrm>
            <a:off x="2032000" y="3009684"/>
            <a:ext cx="8534400" cy="1752600"/>
          </a:xfrm>
          <a:noFill/>
        </p:spPr>
        <p:txBody>
          <a:bodyPr/>
          <a:lstStyle>
            <a:lvl1pPr marL="0" indent="0" algn="ctr" eaLnBrk="1" hangingPunct="1">
              <a:buFontTx/>
              <a:buNone/>
              <a:defRPr/>
            </a:lvl1pPr>
          </a:lstStyle>
          <a:p>
            <a:r>
              <a:rPr lang="en-GB" altLang="en-US" dirty="0"/>
              <a:t>Presenter’s name and date</a:t>
            </a:r>
          </a:p>
          <a:p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21453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151" y="548680"/>
            <a:ext cx="10780183" cy="1143000"/>
          </a:xfrm>
        </p:spPr>
        <p:txBody>
          <a:bodyPr/>
          <a:lstStyle>
            <a:lvl1pPr>
              <a:defRPr>
                <a:solidFill>
                  <a:srgbClr val="00843D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151" y="1618655"/>
            <a:ext cx="10780183" cy="36004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3466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2696940"/>
            <a:ext cx="103632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00843D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119675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05159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843D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2152" y="1916832"/>
            <a:ext cx="5287433" cy="3600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784" y="1916832"/>
            <a:ext cx="5289549" cy="3600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1745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>
                <a:solidFill>
                  <a:srgbClr val="00843D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9910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226018" y="0"/>
            <a:ext cx="965982" cy="6858000"/>
          </a:xfrm>
          <a:prstGeom prst="rect">
            <a:avLst/>
          </a:prstGeom>
          <a:solidFill>
            <a:srgbClr val="ED79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 rot="5400000">
            <a:off x="6000305" y="-27502"/>
            <a:ext cx="191390" cy="12192000"/>
          </a:xfrm>
          <a:prstGeom prst="rect">
            <a:avLst/>
          </a:prstGeom>
          <a:solidFill>
            <a:srgbClr val="2CAB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 rot="5400000">
            <a:off x="6000305" y="-200957"/>
            <a:ext cx="191390" cy="12192000"/>
          </a:xfrm>
          <a:prstGeom prst="rect">
            <a:avLst/>
          </a:prstGeom>
          <a:solidFill>
            <a:srgbClr val="8F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77" y="6247943"/>
            <a:ext cx="1947039" cy="506230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7115516" y="6316392"/>
            <a:ext cx="4110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0" dirty="0">
                <a:latin typeface="Arial Rounded MT Bold" panose="020F0704030504030204" pitchFamily="34" charset="0"/>
              </a:rPr>
              <a:t>carersupportwiltshire.co.uk</a:t>
            </a:r>
          </a:p>
        </p:txBody>
      </p:sp>
    </p:spTree>
    <p:extLst>
      <p:ext uri="{BB962C8B-B14F-4D97-AF65-F5344CB8AC3E}">
        <p14:creationId xmlns:p14="http://schemas.microsoft.com/office/powerpoint/2010/main" val="692252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2">
            <a:extLst>
              <a:ext uri="{FF2B5EF4-FFF2-40B4-BE49-F238E27FC236}">
                <a16:creationId xmlns:a16="http://schemas.microsoft.com/office/drawing/2014/main" id="{6F9ECD96-B6AB-75CF-FF3A-C21ADD85537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92150" y="1484313"/>
            <a:ext cx="10972800" cy="5048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z="3200">
              <a:solidFill>
                <a:srgbClr val="006E56"/>
              </a:solidFill>
            </a:endParaRPr>
          </a:p>
        </p:txBody>
      </p:sp>
      <p:sp>
        <p:nvSpPr>
          <p:cNvPr id="2051" name="Rectangle 15">
            <a:extLst>
              <a:ext uri="{FF2B5EF4-FFF2-40B4-BE49-F238E27FC236}">
                <a16:creationId xmlns:a16="http://schemas.microsoft.com/office/drawing/2014/main" id="{0A4DE4CF-B310-70BD-8D35-93EE00EC16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92150" y="549275"/>
            <a:ext cx="107807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2052" name="Rectangle 16">
            <a:extLst>
              <a:ext uri="{FF2B5EF4-FFF2-40B4-BE49-F238E27FC236}">
                <a16:creationId xmlns:a16="http://schemas.microsoft.com/office/drawing/2014/main" id="{46DF4794-1229-36CA-FEA1-90998DA865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92150" y="1619250"/>
            <a:ext cx="10780713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81091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843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843D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843D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843D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843D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1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ecteezy.com/miscellaneous/35587-anatomy-of-eye" TargetMode="Externa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health.coaches@wiltshire.gov.uk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hyperlink" Target="mailto:counselling@olivebranch.charity" TargetMode="Externa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5472AD6-8FE1-9D56-E882-380FC6B2F7B9}"/>
              </a:ext>
            </a:extLst>
          </p:cNvPr>
          <p:cNvSpPr txBox="1"/>
          <p:nvPr/>
        </p:nvSpPr>
        <p:spPr>
          <a:xfrm>
            <a:off x="1662089" y="1336441"/>
            <a:ext cx="7384212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4800" b="1" dirty="0">
                <a:solidFill>
                  <a:srgbClr val="1F204F"/>
                </a:solidFill>
                <a:cs typeface="Arial"/>
              </a:rPr>
              <a:t>Looking after you</a:t>
            </a:r>
            <a:endParaRPr lang="en-US" sz="4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AF2646-77C8-8632-9439-E0C8251254A9}"/>
              </a:ext>
            </a:extLst>
          </p:cNvPr>
          <p:cNvSpPr txBox="1"/>
          <p:nvPr/>
        </p:nvSpPr>
        <p:spPr>
          <a:xfrm>
            <a:off x="365760" y="2600189"/>
            <a:ext cx="10452295" cy="255454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4000" b="1" dirty="0">
                <a:solidFill>
                  <a:srgbClr val="1F204F"/>
                </a:solidFill>
                <a:cs typeface="Arial"/>
              </a:rPr>
              <a:t>Martina Gibson, Carer Support Wiltshire</a:t>
            </a:r>
          </a:p>
          <a:p>
            <a:pPr algn="ctr"/>
            <a:r>
              <a:rPr lang="en-GB" sz="4000" b="1" dirty="0">
                <a:solidFill>
                  <a:srgbClr val="1F204F"/>
                </a:solidFill>
                <a:cs typeface="Arial"/>
              </a:rPr>
              <a:t>Pippa Belsten, Wiltshire Council</a:t>
            </a:r>
          </a:p>
          <a:p>
            <a:pPr algn="ctr"/>
            <a:r>
              <a:rPr lang="en-GB" sz="4000" b="1" dirty="0">
                <a:solidFill>
                  <a:srgbClr val="1F204F"/>
                </a:solidFill>
                <a:cs typeface="Arial"/>
              </a:rPr>
              <a:t>Lise Griffiths, </a:t>
            </a:r>
            <a:r>
              <a:rPr lang="en-GB" sz="4000" b="1">
                <a:solidFill>
                  <a:srgbClr val="1F204F"/>
                </a:solidFill>
                <a:cs typeface="Arial"/>
              </a:rPr>
              <a:t>Wiltshire Council</a:t>
            </a:r>
            <a:endParaRPr lang="en-GB" sz="4000" b="1" dirty="0">
              <a:solidFill>
                <a:srgbClr val="1F204F"/>
              </a:solidFill>
              <a:cs typeface="Arial"/>
            </a:endParaRPr>
          </a:p>
          <a:p>
            <a:pPr algn="ctr"/>
            <a:r>
              <a:rPr lang="en-GB" sz="4000" b="1" dirty="0">
                <a:solidFill>
                  <a:srgbClr val="1F204F"/>
                </a:solidFill>
                <a:cs typeface="Arial"/>
              </a:rPr>
              <a:t>Claire Springer, Olive Branch Counselling</a:t>
            </a:r>
            <a:endParaRPr lang="en-US" sz="4000" dirty="0"/>
          </a:p>
        </p:txBody>
      </p:sp>
      <p:pic>
        <p:nvPicPr>
          <p:cNvPr id="4" name="Picture 3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9366D246-8637-B748-8C04-908CF4E4A7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357" y="6218387"/>
            <a:ext cx="2179324" cy="5974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F897A5-8E76-A9A0-855C-2D3DC0E5B4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9649" y="6230561"/>
            <a:ext cx="1972701" cy="585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2427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>
            <a:extLst>
              <a:ext uri="{FF2B5EF4-FFF2-40B4-BE49-F238E27FC236}">
                <a16:creationId xmlns:a16="http://schemas.microsoft.com/office/drawing/2014/main" id="{AC128360-E0AC-6C49-477B-264C7CB2D9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92150" y="549275"/>
            <a:ext cx="10780713" cy="1143000"/>
          </a:xfrm>
        </p:spPr>
        <p:txBody>
          <a:bodyPr/>
          <a:lstStyle/>
          <a:p>
            <a:pPr algn="ctr"/>
            <a:r>
              <a:rPr lang="en-GB" altLang="en-US" sz="4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Problems and Worries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643541F-C9B8-BC31-842F-5BAD8CE219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2150" y="1619250"/>
            <a:ext cx="10780713" cy="3600450"/>
          </a:xfrm>
        </p:spPr>
        <p:txBody>
          <a:bodyPr/>
          <a:lstStyle/>
          <a:p>
            <a:pPr>
              <a:defRPr/>
            </a:pPr>
            <a:endParaRPr lang="en-GB" sz="2400" u="sng" dirty="0">
              <a:solidFill>
                <a:srgbClr val="0000FF"/>
              </a:solidFill>
              <a:latin typeface="Calibri" panose="020F0502020204030204" pitchFamily="34" charset="0"/>
              <a:ea typeface="Times New Roman" panose="02020603050405020304" pitchFamily="18" charset="0"/>
              <a:hlinkClick r:id="" action="ppaction://noaction"/>
            </a:endParaRPr>
          </a:p>
          <a:p>
            <a:pPr>
              <a:defRPr/>
            </a:pPr>
            <a:endParaRPr lang="en-GB" sz="2400" u="sng" dirty="0">
              <a:solidFill>
                <a:srgbClr val="0000FF"/>
              </a:solidFill>
              <a:latin typeface="Calibri" panose="020F0502020204030204" pitchFamily="34" charset="0"/>
              <a:ea typeface="Times New Roman" panose="02020603050405020304" pitchFamily="18" charset="0"/>
              <a:hlinkClick r:id="" action="ppaction://noaction"/>
            </a:endParaRPr>
          </a:p>
          <a:p>
            <a:pPr>
              <a:defRPr/>
            </a:pPr>
            <a:endParaRPr lang="en-GB" sz="2400" u="sng" dirty="0">
              <a:solidFill>
                <a:srgbClr val="0000FF"/>
              </a:solidFill>
              <a:latin typeface="Calibri" panose="020F0502020204030204" pitchFamily="34" charset="0"/>
              <a:ea typeface="Times New Roman" panose="02020603050405020304" pitchFamily="18" charset="0"/>
              <a:hlinkClick r:id="" action="ppaction://noaction"/>
            </a:endParaRPr>
          </a:p>
          <a:p>
            <a:pPr>
              <a:defRPr/>
            </a:pPr>
            <a:endParaRPr lang="en-GB" sz="2400" u="sng" dirty="0">
              <a:solidFill>
                <a:srgbClr val="0000FF"/>
              </a:solidFill>
              <a:latin typeface="Calibri" panose="020F0502020204030204" pitchFamily="34" charset="0"/>
              <a:ea typeface="Times New Roman" panose="02020603050405020304" pitchFamily="18" charset="0"/>
              <a:hlinkClick r:id="" action="ppaction://noaction"/>
            </a:endParaRPr>
          </a:p>
          <a:p>
            <a:pPr>
              <a:defRPr/>
            </a:pPr>
            <a:endParaRPr lang="en-GB" sz="2400" u="sng" dirty="0">
              <a:solidFill>
                <a:srgbClr val="0000FF"/>
              </a:solidFill>
              <a:latin typeface="Calibri" panose="020F0502020204030204" pitchFamily="34" charset="0"/>
              <a:ea typeface="Times New Roman" panose="02020603050405020304" pitchFamily="18" charset="0"/>
              <a:hlinkClick r:id="" action="ppaction://noaction"/>
            </a:endParaRPr>
          </a:p>
          <a:p>
            <a:pPr>
              <a:defRPr/>
            </a:pPr>
            <a:endParaRPr lang="en-GB" sz="2400" u="sng" dirty="0">
              <a:solidFill>
                <a:srgbClr val="0000FF"/>
              </a:solidFill>
              <a:latin typeface="Calibri" panose="020F0502020204030204" pitchFamily="34" charset="0"/>
              <a:ea typeface="Times New Roman" panose="02020603050405020304" pitchFamily="18" charset="0"/>
              <a:hlinkClick r:id="" action="ppaction://noaction"/>
            </a:endParaRPr>
          </a:p>
          <a:p>
            <a:pPr>
              <a:defRPr/>
            </a:pPr>
            <a:endParaRPr lang="en-GB" sz="2400" u="sng" dirty="0">
              <a:solidFill>
                <a:srgbClr val="0000FF"/>
              </a:solidFill>
              <a:latin typeface="Calibri" panose="020F0502020204030204" pitchFamily="34" charset="0"/>
              <a:ea typeface="Times New Roman" panose="02020603050405020304" pitchFamily="18" charset="0"/>
              <a:hlinkClick r:id="" action="ppaction://noaction"/>
            </a:endParaRPr>
          </a:p>
          <a:p>
            <a:pPr marL="0" indent="0">
              <a:buFontTx/>
              <a:buNone/>
              <a:defRPr/>
            </a:pPr>
            <a:endParaRPr lang="en-GB" sz="2400" u="sng" dirty="0">
              <a:solidFill>
                <a:srgbClr val="0000FF"/>
              </a:solidFill>
              <a:latin typeface="Calibri" panose="020F0502020204030204" pitchFamily="34" charset="0"/>
              <a:ea typeface="Times New Roman" panose="02020603050405020304" pitchFamily="18" charset="0"/>
              <a:hlinkClick r:id="" action="ppaction://noaction"/>
            </a:endParaRPr>
          </a:p>
          <a:p>
            <a:pPr marL="0" indent="0">
              <a:buFontTx/>
              <a:buNone/>
              <a:defRPr/>
            </a:pPr>
            <a:endParaRPr lang="en-GB" sz="2400" u="sng" dirty="0">
              <a:solidFill>
                <a:srgbClr val="0000FF"/>
              </a:solidFill>
              <a:latin typeface="Calibri" panose="020F0502020204030204" pitchFamily="34" charset="0"/>
              <a:ea typeface="Times New Roman" panose="02020603050405020304" pitchFamily="18" charset="0"/>
              <a:hlinkClick r:id="" action="ppaction://noaction"/>
            </a:endParaRPr>
          </a:p>
          <a:p>
            <a:pPr marL="0" indent="0">
              <a:buFontTx/>
              <a:buNone/>
              <a:defRPr/>
            </a:pPr>
            <a:r>
              <a:rPr lang="en-GB" sz="2400" u="sng" dirty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hlinkClick r:id="" action="ppaction://noaction"/>
              </a:rPr>
              <a:t>https://www.flickr.com/photos/186842236@N08/53313937373/</a:t>
            </a:r>
            <a:endParaRPr lang="en-GB" dirty="0"/>
          </a:p>
          <a:p>
            <a:pPr>
              <a:defRPr/>
            </a:pPr>
            <a:endParaRPr lang="en-GB" dirty="0"/>
          </a:p>
        </p:txBody>
      </p:sp>
      <p:pic>
        <p:nvPicPr>
          <p:cNvPr id="53252" name="Content Placeholder 4">
            <a:extLst>
              <a:ext uri="{FF2B5EF4-FFF2-40B4-BE49-F238E27FC236}">
                <a16:creationId xmlns:a16="http://schemas.microsoft.com/office/drawing/2014/main" id="{1C03673F-313A-189C-B6B9-2FAEE6A8A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300" y="1916832"/>
            <a:ext cx="5332412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1080p">
            <a:hlinkClick r:id="" action="ppaction://media"/>
            <a:extLst>
              <a:ext uri="{FF2B5EF4-FFF2-40B4-BE49-F238E27FC236}">
                <a16:creationId xmlns:a16="http://schemas.microsoft.com/office/drawing/2014/main" id="{729E5C94-4AFD-085F-9B62-A2AC85789E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46472FB-3192-50A4-2968-80E8637AA77A}"/>
              </a:ext>
            </a:extLst>
          </p:cNvPr>
          <p:cNvSpPr txBox="1"/>
          <p:nvPr/>
        </p:nvSpPr>
        <p:spPr>
          <a:xfrm>
            <a:off x="395997" y="365770"/>
            <a:ext cx="7384212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4000" b="1" dirty="0">
                <a:solidFill>
                  <a:srgbClr val="1F204F"/>
                </a:solidFill>
                <a:cs typeface="Arial"/>
              </a:rPr>
              <a:t>Self-Care Checklist</a:t>
            </a:r>
            <a:endParaRPr lang="en-US" sz="4000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553056C-17EB-FB07-00C0-F8D9216EF97B}"/>
              </a:ext>
            </a:extLst>
          </p:cNvPr>
          <p:cNvSpPr txBox="1">
            <a:spLocks/>
          </p:cNvSpPr>
          <p:nvPr/>
        </p:nvSpPr>
        <p:spPr>
          <a:xfrm>
            <a:off x="395997" y="1262202"/>
            <a:ext cx="5184000" cy="8239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rgbClr val="1F204F"/>
                </a:solidFill>
              </a:rPr>
              <a:t>Identify 3 things that keep you generally well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262C0F21-B026-A311-AC06-6D0D23576FB5}"/>
              </a:ext>
            </a:extLst>
          </p:cNvPr>
          <p:cNvSpPr txBox="1">
            <a:spLocks/>
          </p:cNvSpPr>
          <p:nvPr/>
        </p:nvSpPr>
        <p:spPr>
          <a:xfrm>
            <a:off x="395997" y="2559503"/>
            <a:ext cx="5157787" cy="36845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6919396B-30A6-D1F1-8E5E-7F0EF3E86F80}"/>
              </a:ext>
            </a:extLst>
          </p:cNvPr>
          <p:cNvSpPr txBox="1">
            <a:spLocks/>
          </p:cNvSpPr>
          <p:nvPr/>
        </p:nvSpPr>
        <p:spPr>
          <a:xfrm>
            <a:off x="5777620" y="1310350"/>
            <a:ext cx="5108576" cy="8239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rgbClr val="1F204F"/>
                </a:solidFill>
              </a:rPr>
              <a:t>Identify 3 things to help you feel better right now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31AEC3C0-D94F-BC62-5A3F-7D14B34D474F}"/>
              </a:ext>
            </a:extLst>
          </p:cNvPr>
          <p:cNvSpPr txBox="1">
            <a:spLocks/>
          </p:cNvSpPr>
          <p:nvPr/>
        </p:nvSpPr>
        <p:spPr>
          <a:xfrm>
            <a:off x="5777620" y="2250759"/>
            <a:ext cx="5183188" cy="36845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lang="en-US" sz="2200" dirty="0">
                <a:solidFill>
                  <a:prstClr val="black"/>
                </a:solidFill>
                <a:latin typeface="Calibri" panose="020F0502020204030204"/>
              </a:rPr>
              <a:t>When we feel overwhelmed we often forget the things that can keep us better in that moment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lang="en-US" sz="2200" dirty="0">
                <a:solidFill>
                  <a:prstClr val="black"/>
                </a:solidFill>
                <a:latin typeface="Calibri" panose="020F0502020204030204"/>
              </a:rPr>
              <a:t>These are simple things you would be able to do right now to help calm you down and ‘press’ reset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lang="en-US" sz="2200" dirty="0">
                <a:solidFill>
                  <a:prstClr val="black"/>
                </a:solidFill>
                <a:latin typeface="Calibri" panose="020F0502020204030204"/>
              </a:rPr>
              <a:t>Think of the things that has worked well for you in the past or possible ideas you could try when you are feeling overwhelmed to help calm you down</a:t>
            </a:r>
            <a:endParaRPr lang="en-GB" sz="2200" dirty="0"/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ED037144-81FF-E0D7-B35F-ED9A5274BA32}"/>
              </a:ext>
            </a:extLst>
          </p:cNvPr>
          <p:cNvSpPr txBox="1">
            <a:spLocks/>
          </p:cNvSpPr>
          <p:nvPr/>
        </p:nvSpPr>
        <p:spPr>
          <a:xfrm>
            <a:off x="396809" y="2274660"/>
            <a:ext cx="5183188" cy="36845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lang="en-US" sz="2200" dirty="0">
                <a:solidFill>
                  <a:prstClr val="black"/>
                </a:solidFill>
                <a:latin typeface="Calibri" panose="020F0502020204030204"/>
              </a:rPr>
              <a:t>We tend to forget to do things for ourself that keep us well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lang="en-US" sz="2200" dirty="0">
                <a:solidFill>
                  <a:prstClr val="black"/>
                </a:solidFill>
                <a:latin typeface="Calibri" panose="020F0502020204030204"/>
              </a:rPr>
              <a:t>Keeping ourself well means you can help other better and give more of your energy to them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lang="en-US" sz="2200" dirty="0" err="1">
                <a:solidFill>
                  <a:prstClr val="black"/>
                </a:solidFill>
                <a:latin typeface="Calibri" panose="020F0502020204030204"/>
              </a:rPr>
              <a:t>Recognising</a:t>
            </a:r>
            <a:r>
              <a:rPr lang="en-US" sz="2200" dirty="0">
                <a:solidFill>
                  <a:prstClr val="black"/>
                </a:solidFill>
                <a:latin typeface="Calibri" panose="020F0502020204030204"/>
              </a:rPr>
              <a:t> what these things are that keep you generally well, will support your wellbeing overall and help deal with any stressor or anxieties you may have</a:t>
            </a:r>
            <a:endParaRPr lang="en-GB" sz="2200" dirty="0"/>
          </a:p>
        </p:txBody>
      </p:sp>
      <p:pic>
        <p:nvPicPr>
          <p:cNvPr id="2" name="Picture 1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5D895DB7-9510-0DB4-FD51-DD9AC6E861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357" y="6218387"/>
            <a:ext cx="2179324" cy="5974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C826B0-EADB-CB0A-6CBE-FDDB126503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9649" y="6230561"/>
            <a:ext cx="1972701" cy="585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242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C1C562-1CC3-8CD5-DF67-13C4DFE10806}"/>
              </a:ext>
            </a:extLst>
          </p:cNvPr>
          <p:cNvSpPr txBox="1"/>
          <p:nvPr/>
        </p:nvSpPr>
        <p:spPr>
          <a:xfrm>
            <a:off x="374225" y="376656"/>
            <a:ext cx="10511489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4000" b="1" dirty="0">
                <a:solidFill>
                  <a:srgbClr val="1F204F"/>
                </a:solidFill>
                <a:cs typeface="Arial"/>
              </a:rPr>
              <a:t>2 Different ways to help you support your own wellbeing and bring yourself back to the present moment.</a:t>
            </a:r>
            <a:endParaRPr lang="en-US" sz="4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89F15F-09AC-17B8-8259-4A2C0054A1F2}"/>
              </a:ext>
            </a:extLst>
          </p:cNvPr>
          <p:cNvSpPr txBox="1"/>
          <p:nvPr/>
        </p:nvSpPr>
        <p:spPr>
          <a:xfrm>
            <a:off x="374225" y="2736502"/>
            <a:ext cx="1033731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2"/>
              </a:buBlip>
            </a:pPr>
            <a:r>
              <a:rPr lang="en-US" sz="2800" dirty="0"/>
              <a:t>You can do these at any time and anywhere </a:t>
            </a:r>
          </a:p>
          <a:p>
            <a:pPr marL="285750" indent="-285750">
              <a:buBlip>
                <a:blip r:embed="rId2"/>
              </a:buBlip>
            </a:pPr>
            <a:r>
              <a:rPr lang="en-US" sz="2800" dirty="0"/>
              <a:t>No one will even know that you are doing them</a:t>
            </a:r>
          </a:p>
          <a:p>
            <a:pPr marL="285750" indent="-285750">
              <a:buBlip>
                <a:blip r:embed="rId2"/>
              </a:buBlip>
            </a:pPr>
            <a:r>
              <a:rPr lang="en-US" sz="2800" dirty="0"/>
              <a:t>It can help calm and relax you down when things might be tense or stressful</a:t>
            </a:r>
          </a:p>
          <a:p>
            <a:pPr marL="285750" indent="-285750">
              <a:buBlip>
                <a:blip r:embed="rId2"/>
              </a:buBlip>
            </a:pPr>
            <a:r>
              <a:rPr lang="en-US" sz="2800" dirty="0"/>
              <a:t>It cannot fix the issues you are dealing with but it can support you for that moment</a:t>
            </a:r>
          </a:p>
        </p:txBody>
      </p:sp>
      <p:pic>
        <p:nvPicPr>
          <p:cNvPr id="3" name="Picture 2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93479430-8FF5-DCB1-5479-946717DB62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357" y="6218387"/>
            <a:ext cx="2179324" cy="5974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C68EFC-CA7F-A4E4-62E4-A8D9719801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9649" y="6230561"/>
            <a:ext cx="1972701" cy="585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228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46472FB-3192-50A4-2968-80E8637AA77A}"/>
              </a:ext>
            </a:extLst>
          </p:cNvPr>
          <p:cNvSpPr txBox="1"/>
          <p:nvPr/>
        </p:nvSpPr>
        <p:spPr>
          <a:xfrm>
            <a:off x="395997" y="376656"/>
            <a:ext cx="7384212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4000" b="1" dirty="0">
                <a:solidFill>
                  <a:srgbClr val="1F204F"/>
                </a:solidFill>
                <a:cs typeface="Arial"/>
              </a:rPr>
              <a:t>Five senses exercise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7566AD-8F2D-FF58-53F5-1D5306C7E339}"/>
              </a:ext>
            </a:extLst>
          </p:cNvPr>
          <p:cNvSpPr txBox="1"/>
          <p:nvPr/>
        </p:nvSpPr>
        <p:spPr>
          <a:xfrm>
            <a:off x="519455" y="1659285"/>
            <a:ext cx="609905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Focus on your breath, and one at a time, try to focus on:</a:t>
            </a:r>
          </a:p>
          <a:p>
            <a:endParaRPr lang="en-GB" sz="2800" dirty="0"/>
          </a:p>
          <a:p>
            <a:r>
              <a:rPr lang="en-GB" sz="2800" dirty="0"/>
              <a:t>5 things you can see</a:t>
            </a:r>
          </a:p>
          <a:p>
            <a:r>
              <a:rPr lang="en-GB" sz="2800" dirty="0"/>
              <a:t>4 things you can feel </a:t>
            </a:r>
          </a:p>
          <a:p>
            <a:r>
              <a:rPr lang="en-GB" sz="2800" dirty="0"/>
              <a:t>3 things you can hear </a:t>
            </a:r>
          </a:p>
          <a:p>
            <a:r>
              <a:rPr lang="en-GB" sz="2800" dirty="0"/>
              <a:t>2 things you can smell </a:t>
            </a:r>
          </a:p>
          <a:p>
            <a:r>
              <a:rPr lang="en-GB" sz="2800" dirty="0"/>
              <a:t>1 thing you can taste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2616A34-9A0B-8D15-57C7-FAEFD2B63C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3547" r="13811"/>
          <a:stretch/>
        </p:blipFill>
        <p:spPr>
          <a:xfrm>
            <a:off x="6825342" y="1490324"/>
            <a:ext cx="4027714" cy="3877352"/>
          </a:xfrm>
          <a:prstGeom prst="rect">
            <a:avLst/>
          </a:prstGeom>
        </p:spPr>
      </p:pic>
      <p:pic>
        <p:nvPicPr>
          <p:cNvPr id="2" name="Picture 1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92397499-E8D7-DD46-662D-565B75CC85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357" y="6218387"/>
            <a:ext cx="2179324" cy="5974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6467B3-AABD-E50D-9306-838681120D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9649" y="6230561"/>
            <a:ext cx="1972701" cy="585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498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C1C562-1CC3-8CD5-DF67-13C4DFE10806}"/>
              </a:ext>
            </a:extLst>
          </p:cNvPr>
          <p:cNvSpPr txBox="1"/>
          <p:nvPr/>
        </p:nvSpPr>
        <p:spPr>
          <a:xfrm>
            <a:off x="395997" y="365770"/>
            <a:ext cx="7384212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4000" b="1" dirty="0">
                <a:solidFill>
                  <a:srgbClr val="1F204F"/>
                </a:solidFill>
                <a:cs typeface="Arial"/>
              </a:rPr>
              <a:t>Squared Breathing Exercise</a:t>
            </a:r>
            <a:endParaRPr lang="en-US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0010E6-DA48-A46B-D258-6BCBB94AB30B}"/>
              </a:ext>
            </a:extLst>
          </p:cNvPr>
          <p:cNvSpPr txBox="1"/>
          <p:nvPr/>
        </p:nvSpPr>
        <p:spPr>
          <a:xfrm>
            <a:off x="268469" y="1407224"/>
            <a:ext cx="632667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2"/>
              </a:buBlip>
            </a:pPr>
            <a:r>
              <a:rPr lang="en-US" sz="2800" dirty="0"/>
              <a:t>Focus on your breath</a:t>
            </a:r>
          </a:p>
          <a:p>
            <a:pPr marL="285750" indent="-285750">
              <a:buBlip>
                <a:blip r:embed="rId2"/>
              </a:buBlip>
            </a:pPr>
            <a:r>
              <a:rPr lang="en-US" sz="2800" dirty="0"/>
              <a:t>Pick how long you will count for (e.g. we are using 4 seconds) </a:t>
            </a:r>
          </a:p>
          <a:p>
            <a:pPr marL="285750" indent="-285750">
              <a:buBlip>
                <a:blip r:embed="rId2"/>
              </a:buBlip>
            </a:pPr>
            <a:r>
              <a:rPr lang="en-US" sz="2800" dirty="0"/>
              <a:t>Take a deep breath in for 4 seconds</a:t>
            </a:r>
          </a:p>
          <a:p>
            <a:pPr marL="285750" indent="-285750">
              <a:buBlip>
                <a:blip r:embed="rId2"/>
              </a:buBlip>
            </a:pPr>
            <a:r>
              <a:rPr lang="en-US" sz="2800" dirty="0"/>
              <a:t>Hold your breath for 4 seconds</a:t>
            </a:r>
          </a:p>
          <a:p>
            <a:pPr marL="285750" indent="-285750">
              <a:buBlip>
                <a:blip r:embed="rId2"/>
              </a:buBlip>
            </a:pPr>
            <a:r>
              <a:rPr lang="en-US" sz="2800" dirty="0"/>
              <a:t>Breathe out for 4 seconds</a:t>
            </a:r>
          </a:p>
          <a:p>
            <a:pPr marL="285750" indent="-285750">
              <a:buBlip>
                <a:blip r:embed="rId2"/>
              </a:buBlip>
            </a:pPr>
            <a:r>
              <a:rPr lang="en-US" sz="2800" dirty="0"/>
              <a:t>Hold you breath again for 4 seconds</a:t>
            </a:r>
          </a:p>
          <a:p>
            <a:pPr marL="285750" indent="-285750">
              <a:buBlip>
                <a:blip r:embed="rId2"/>
              </a:buBlip>
            </a:pPr>
            <a:r>
              <a:rPr lang="en-US" sz="2800" dirty="0"/>
              <a:t>You can repeat this however many time you would like. 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C28BEEA-C2B2-CB8B-E0A9-CB0C64467733}"/>
              </a:ext>
            </a:extLst>
          </p:cNvPr>
          <p:cNvGrpSpPr/>
          <p:nvPr/>
        </p:nvGrpSpPr>
        <p:grpSpPr>
          <a:xfrm>
            <a:off x="6651171" y="1352928"/>
            <a:ext cx="4152143" cy="4152143"/>
            <a:chOff x="6527748" y="1256536"/>
            <a:chExt cx="4152143" cy="4152143"/>
          </a:xfrm>
        </p:grpSpPr>
        <p:pic>
          <p:nvPicPr>
            <p:cNvPr id="4" name="Content Placeholder 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06AF62A0-5CA3-8537-088F-02E357CD5D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652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6527748" y="1256536"/>
              <a:ext cx="4152143" cy="4152143"/>
            </a:xfrm>
            <a:prstGeom prst="rect">
              <a:avLst/>
            </a:prstGeom>
            <a:noFill/>
          </p:spPr>
        </p:pic>
        <p:pic>
          <p:nvPicPr>
            <p:cNvPr id="5" name="Content Placeholder 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D032E873-3395-5BC8-80D3-3A4C74276B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652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16" t="21423" r="27333" b="20899"/>
            <a:stretch/>
          </p:blipFill>
          <p:spPr bwMode="auto">
            <a:xfrm>
              <a:off x="7575119" y="2135178"/>
              <a:ext cx="2057400" cy="2394857"/>
            </a:xfrm>
            <a:prstGeom prst="rect">
              <a:avLst/>
            </a:prstGeom>
            <a:noFill/>
          </p:spPr>
        </p:pic>
        <p:pic>
          <p:nvPicPr>
            <p:cNvPr id="6" name="Content Placeholder 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37EE15E1-F66F-A6C0-CFB7-1FC460B5FB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652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308" t="21162" r="4603" b="21161"/>
            <a:stretch/>
          </p:blipFill>
          <p:spPr bwMode="auto">
            <a:xfrm rot="16200000">
              <a:off x="8228262" y="3708164"/>
              <a:ext cx="751114" cy="2394857"/>
            </a:xfrm>
            <a:prstGeom prst="rect">
              <a:avLst/>
            </a:prstGeom>
            <a:noFill/>
          </p:spPr>
        </p:pic>
        <p:pic>
          <p:nvPicPr>
            <p:cNvPr id="7" name="Content Placeholder 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AF9CAA01-8528-A0F7-6E24-393F85E9FE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652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00" t="76517" r="13618" b="5393"/>
            <a:stretch/>
          </p:blipFill>
          <p:spPr bwMode="auto">
            <a:xfrm rot="5400000">
              <a:off x="8676174" y="3130133"/>
              <a:ext cx="3113315" cy="751115"/>
            </a:xfrm>
            <a:prstGeom prst="rect">
              <a:avLst/>
            </a:prstGeom>
            <a:noFill/>
          </p:spPr>
        </p:pic>
      </p:grpSp>
      <p:pic>
        <p:nvPicPr>
          <p:cNvPr id="9" name="Picture 8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30DD1BC3-DE11-7D4E-328C-40B739905A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357" y="6218387"/>
            <a:ext cx="2179324" cy="5974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34BE18E-94EF-66D0-86A1-D56D380531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9649" y="6230561"/>
            <a:ext cx="1972701" cy="585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8198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C1C562-1CC3-8CD5-DF67-13C4DFE10806}"/>
              </a:ext>
            </a:extLst>
          </p:cNvPr>
          <p:cNvSpPr txBox="1"/>
          <p:nvPr/>
        </p:nvSpPr>
        <p:spPr>
          <a:xfrm>
            <a:off x="395997" y="365770"/>
            <a:ext cx="7384212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4000" b="1" dirty="0">
                <a:solidFill>
                  <a:srgbClr val="1F204F"/>
                </a:solidFill>
                <a:cs typeface="Arial"/>
              </a:rPr>
              <a:t>Contact details</a:t>
            </a:r>
            <a:endParaRPr lang="en-US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0010E6-DA48-A46B-D258-6BCBB94AB30B}"/>
              </a:ext>
            </a:extLst>
          </p:cNvPr>
          <p:cNvSpPr txBox="1"/>
          <p:nvPr/>
        </p:nvSpPr>
        <p:spPr>
          <a:xfrm>
            <a:off x="268469" y="1407224"/>
            <a:ext cx="65262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2"/>
              </a:buBlip>
            </a:pPr>
            <a:r>
              <a:rPr lang="en-US" sz="2800" dirty="0">
                <a:solidFill>
                  <a:srgbClr val="002060"/>
                </a:solidFill>
              </a:rPr>
              <a:t>Wiltshire Council Health Coaches</a:t>
            </a:r>
          </a:p>
          <a:p>
            <a:pPr marL="285750" indent="-285750">
              <a:buBlip>
                <a:blip r:embed="rId2"/>
              </a:buBlip>
            </a:pPr>
            <a:r>
              <a:rPr lang="en-GB" sz="2800" b="0" i="0" u="sng" dirty="0">
                <a:solidFill>
                  <a:srgbClr val="002060"/>
                </a:solidFill>
                <a:effectLst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health.coaches@wiltshire.gov.uk</a:t>
            </a:r>
            <a:endParaRPr lang="en-GB" sz="2800" b="0" i="0" u="sng" dirty="0">
              <a:solidFill>
                <a:srgbClr val="002060"/>
              </a:solidFill>
              <a:effectLst/>
            </a:endParaRPr>
          </a:p>
          <a:p>
            <a:pPr marL="285750" indent="-285750">
              <a:buBlip>
                <a:blip r:embed="rId2"/>
              </a:buBlip>
            </a:pPr>
            <a:r>
              <a:rPr lang="en-GB" sz="2800" b="0" i="0" dirty="0">
                <a:solidFill>
                  <a:srgbClr val="002060"/>
                </a:solidFill>
                <a:effectLst/>
              </a:rPr>
              <a:t>0300 003 4566 (Select Option 1)</a:t>
            </a: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9" name="Picture 8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30DD1BC3-DE11-7D4E-328C-40B739905A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357" y="6218387"/>
            <a:ext cx="2179324" cy="59740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2744D02-6916-4723-8592-56515DE631C2}"/>
              </a:ext>
            </a:extLst>
          </p:cNvPr>
          <p:cNvSpPr txBox="1"/>
          <p:nvPr/>
        </p:nvSpPr>
        <p:spPr>
          <a:xfrm>
            <a:off x="268469" y="3634895"/>
            <a:ext cx="56704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2"/>
              </a:buBlip>
            </a:pPr>
            <a:r>
              <a:rPr lang="en-US" sz="2800" dirty="0">
                <a:solidFill>
                  <a:srgbClr val="002060"/>
                </a:solidFill>
              </a:rPr>
              <a:t>Olive Branch Counselling</a:t>
            </a:r>
          </a:p>
          <a:p>
            <a:pPr marL="285750" indent="-285750">
              <a:buBlip>
                <a:blip r:embed="rId2"/>
              </a:buBlip>
            </a:pPr>
            <a:r>
              <a:rPr lang="en-GB" sz="2800" b="0" i="0" u="sng" dirty="0" err="1">
                <a:solidFill>
                  <a:srgbClr val="002060"/>
                </a:solidFill>
                <a:effectLst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counselling@olivebranch.charity</a:t>
            </a:r>
            <a:endParaRPr lang="en-GB" sz="2800" b="0" i="0" u="sng" dirty="0">
              <a:solidFill>
                <a:srgbClr val="002060"/>
              </a:solidFill>
              <a:effectLst/>
            </a:endParaRPr>
          </a:p>
          <a:p>
            <a:pPr marL="285750" indent="-285750">
              <a:buBlip>
                <a:blip r:embed="rId2"/>
              </a:buBlip>
            </a:pPr>
            <a:r>
              <a:rPr lang="en-GB" sz="2800" dirty="0">
                <a:solidFill>
                  <a:srgbClr val="002060"/>
                </a:solidFill>
              </a:rPr>
              <a:t>01249 554390</a:t>
            </a: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A1A0F0-A4F3-B656-4BBF-7E9D7563EF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9649" y="6230561"/>
            <a:ext cx="1972701" cy="585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5079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97C428D-F4C2-251D-6E81-4E55FAC63259}"/>
              </a:ext>
            </a:extLst>
          </p:cNvPr>
          <p:cNvSpPr txBox="1"/>
          <p:nvPr/>
        </p:nvSpPr>
        <p:spPr>
          <a:xfrm>
            <a:off x="407963" y="2598003"/>
            <a:ext cx="43938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Any Questions?</a:t>
            </a:r>
          </a:p>
        </p:txBody>
      </p:sp>
      <p:pic>
        <p:nvPicPr>
          <p:cNvPr id="4" name="Picture 3" descr="Close-up of raised hands at office training with speaker out of focus in background">
            <a:extLst>
              <a:ext uri="{FF2B5EF4-FFF2-40B4-BE49-F238E27FC236}">
                <a16:creationId xmlns:a16="http://schemas.microsoft.com/office/drawing/2014/main" id="{033D8495-320A-DE2D-BB3F-676C5CB80F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827" y="1090636"/>
            <a:ext cx="5654626" cy="376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5108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910F42D-7F02-8F8F-BDC0-A142F8CA9B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698" y="1516556"/>
            <a:ext cx="7620000" cy="316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A80AB891-464F-0A98-208F-5DBD31EA14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357" y="6218387"/>
            <a:ext cx="2179324" cy="5974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919EACA-26FC-3EF3-E26B-8E0C273B0F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9649" y="6230561"/>
            <a:ext cx="1972701" cy="585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7218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46472FB-3192-50A4-2968-80E8637AA77A}"/>
              </a:ext>
            </a:extLst>
          </p:cNvPr>
          <p:cNvSpPr txBox="1"/>
          <p:nvPr/>
        </p:nvSpPr>
        <p:spPr>
          <a:xfrm>
            <a:off x="395997" y="365770"/>
            <a:ext cx="7384212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4000" b="1" dirty="0">
                <a:solidFill>
                  <a:srgbClr val="1F204F"/>
                </a:solidFill>
                <a:cs typeface="Arial"/>
              </a:rPr>
              <a:t>What we do</a:t>
            </a:r>
            <a:endParaRPr lang="en-US" sz="4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B721DC-C175-76EE-907C-C19CCC197F9D}"/>
              </a:ext>
            </a:extLst>
          </p:cNvPr>
          <p:cNvSpPr txBox="1"/>
          <p:nvPr/>
        </p:nvSpPr>
        <p:spPr>
          <a:xfrm>
            <a:off x="395997" y="1256536"/>
            <a:ext cx="916502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2"/>
              </a:buBlip>
            </a:pPr>
            <a:r>
              <a:rPr lang="en-GB" sz="2800" dirty="0"/>
              <a:t>The Health Coach service is provided by Wiltshire Council free of charge to anyone 18 or over living in Wiltshire. </a:t>
            </a:r>
          </a:p>
          <a:p>
            <a:pPr marL="285750" indent="-285750">
              <a:buBlip>
                <a:blip r:embed="rId2"/>
              </a:buBlip>
            </a:pPr>
            <a:r>
              <a:rPr lang="en-GB" sz="2800" dirty="0"/>
              <a:t>We support people who want to make changes their lifestyle to support their physical and emotional wellbeing.</a:t>
            </a:r>
          </a:p>
          <a:p>
            <a:pPr marL="285750" indent="-285750">
              <a:buBlip>
                <a:blip r:embed="rId2"/>
              </a:buBlip>
            </a:pPr>
            <a:r>
              <a:rPr lang="en-GB" sz="2800" dirty="0"/>
              <a:t>We work with people who want to lose weight and eat more healthily, do more physical activity, stop smoking, reduce their alcohol intake and improve their emotional wellbeing. </a:t>
            </a:r>
          </a:p>
          <a:p>
            <a:pPr marL="285750" indent="-285750">
              <a:buBlip>
                <a:blip r:embed="rId2"/>
              </a:buBlip>
            </a:pPr>
            <a:r>
              <a:rPr lang="en-GB" sz="2800" dirty="0"/>
              <a:t>We offer 1 to 1 support and group sessions.</a:t>
            </a:r>
            <a:endParaRPr lang="en-US" sz="28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8E408AF-3172-8906-A9B3-D4A5255A6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748" y="182890"/>
            <a:ext cx="1024051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DC328872-8B5F-7991-313F-075DDFFFF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0021" y="182890"/>
            <a:ext cx="10384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DFC5A4E0-ACB9-A525-5E70-584BB8B777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5643" y="182890"/>
            <a:ext cx="1545365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9DAED215-D5B0-21B1-CD67-2666C0D057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357" y="6218387"/>
            <a:ext cx="2179324" cy="5974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5FE10AE-76A6-7C9A-9F25-9CB10CB2FF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09649" y="6230561"/>
            <a:ext cx="1972701" cy="585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2919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E74668E-6F01-0AC6-707D-B997679D47CF}"/>
              </a:ext>
            </a:extLst>
          </p:cNvPr>
          <p:cNvSpPr txBox="1"/>
          <p:nvPr/>
        </p:nvSpPr>
        <p:spPr>
          <a:xfrm>
            <a:off x="108858" y="387542"/>
            <a:ext cx="10896224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4400" b="1" dirty="0">
                <a:solidFill>
                  <a:srgbClr val="1F204F"/>
                </a:solidFill>
                <a:cs typeface="Arial"/>
              </a:rPr>
              <a:t>Mental Health as a Positive Concept</a:t>
            </a:r>
            <a:endParaRPr lang="en-US" sz="4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53EC47-3A77-8783-B2D8-1964859A38F4}"/>
              </a:ext>
            </a:extLst>
          </p:cNvPr>
          <p:cNvSpPr txBox="1"/>
          <p:nvPr/>
        </p:nvSpPr>
        <p:spPr>
          <a:xfrm>
            <a:off x="54429" y="1628507"/>
            <a:ext cx="10950653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FontTx/>
              <a:buNone/>
            </a:pPr>
            <a:r>
              <a:rPr lang="en-GB" altLang="en-US" sz="3600" b="1" dirty="0"/>
              <a:t>In a given year:</a:t>
            </a:r>
          </a:p>
          <a:p>
            <a:pPr marL="0" indent="0" algn="ctr">
              <a:buFontTx/>
              <a:buNone/>
            </a:pPr>
            <a:r>
              <a:rPr lang="en-GB" altLang="en-US" sz="3200" b="1" dirty="0">
                <a:solidFill>
                  <a:srgbClr val="1F204F"/>
                </a:solidFill>
              </a:rPr>
              <a:t>1 in 200</a:t>
            </a:r>
          </a:p>
          <a:p>
            <a:pPr marL="0" indent="0" algn="ctr">
              <a:buFontTx/>
              <a:buNone/>
            </a:pPr>
            <a:r>
              <a:rPr lang="en-GB" altLang="en-US" sz="2400" dirty="0"/>
              <a:t>           people will experience a severe and enduring mental illness.</a:t>
            </a:r>
          </a:p>
          <a:p>
            <a:pPr marL="0" indent="0" algn="ctr">
              <a:buFontTx/>
              <a:buNone/>
            </a:pPr>
            <a:r>
              <a:rPr lang="en-GB" altLang="en-US" sz="3200" b="1" dirty="0">
                <a:solidFill>
                  <a:srgbClr val="1F204F"/>
                </a:solidFill>
              </a:rPr>
              <a:t>1 in 6</a:t>
            </a:r>
            <a:endParaRPr lang="en-GB" altLang="en-US" sz="3200" dirty="0">
              <a:solidFill>
                <a:srgbClr val="1F204F"/>
              </a:solidFill>
            </a:endParaRPr>
          </a:p>
          <a:p>
            <a:pPr marL="0" indent="0" algn="ctr">
              <a:buFontTx/>
              <a:buNone/>
            </a:pPr>
            <a:r>
              <a:rPr lang="en-GB" altLang="en-US" sz="2400" dirty="0"/>
              <a:t>people will experience a diagnosed period of mild or moderate mental illness.</a:t>
            </a:r>
          </a:p>
          <a:p>
            <a:pPr marL="0" indent="0" algn="ctr">
              <a:buFontTx/>
              <a:buNone/>
            </a:pPr>
            <a:r>
              <a:rPr lang="en-GB" altLang="en-US" sz="3200" b="1" dirty="0"/>
              <a:t>But every day of every year: </a:t>
            </a:r>
          </a:p>
          <a:p>
            <a:pPr marL="0" indent="0" algn="ctr">
              <a:buFontTx/>
              <a:buNone/>
            </a:pPr>
            <a:r>
              <a:rPr lang="en-GB" altLang="en-US" sz="3200" b="1" dirty="0">
                <a:solidFill>
                  <a:srgbClr val="1F204F"/>
                </a:solidFill>
              </a:rPr>
              <a:t>100% </a:t>
            </a:r>
          </a:p>
          <a:p>
            <a:pPr marL="0" indent="0" algn="ctr">
              <a:buFontTx/>
              <a:buNone/>
            </a:pPr>
            <a:r>
              <a:rPr lang="en-GB" altLang="en-US" sz="2400" dirty="0"/>
              <a:t>of us have thoughts and feelings.</a:t>
            </a:r>
          </a:p>
        </p:txBody>
      </p:sp>
      <p:pic>
        <p:nvPicPr>
          <p:cNvPr id="4" name="Picture 3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A81A6296-8D71-F7C9-9B21-6032AB9AA6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357" y="6218387"/>
            <a:ext cx="2179324" cy="5974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BD974B-CFFC-E398-9DD0-A1A7F3A4EE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9649" y="6230561"/>
            <a:ext cx="1972701" cy="585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2551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997" y="365770"/>
            <a:ext cx="7384212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4000" b="1" dirty="0">
                <a:solidFill>
                  <a:srgbClr val="1F204F"/>
                </a:solidFill>
                <a:cs typeface="Arial"/>
              </a:rPr>
              <a:t>Five Ways to Wellbeing </a:t>
            </a:r>
            <a:endParaRPr lang="en-US" sz="4000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6262A5F-ECDE-D678-1B51-44943EC076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0" r="3426"/>
          <a:stretch/>
        </p:blipFill>
        <p:spPr bwMode="auto">
          <a:xfrm>
            <a:off x="112968" y="1541575"/>
            <a:ext cx="10898098" cy="3774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BD0BF939-03DB-F672-2093-2E764BED5A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357" y="6218387"/>
            <a:ext cx="2179324" cy="5974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7104BC-5098-613F-E6A3-F69D4A6A1E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9649" y="6230561"/>
            <a:ext cx="1972701" cy="585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9110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9366D246-8637-B748-8C04-908CF4E4A7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357" y="6218387"/>
            <a:ext cx="2179324" cy="5974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E397069-250C-F442-10DF-E997D40B5339}"/>
              </a:ext>
            </a:extLst>
          </p:cNvPr>
          <p:cNvSpPr txBox="1"/>
          <p:nvPr/>
        </p:nvSpPr>
        <p:spPr>
          <a:xfrm>
            <a:off x="395997" y="365770"/>
            <a:ext cx="7384212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4000" b="1" dirty="0">
                <a:solidFill>
                  <a:srgbClr val="1F204F"/>
                </a:solidFill>
                <a:cs typeface="Arial"/>
              </a:rPr>
              <a:t>Wheel of life</a:t>
            </a:r>
            <a:endParaRPr lang="en-US" sz="40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3045D9C-AEB6-81E7-D16C-7BCDF4BF44AA}"/>
              </a:ext>
            </a:extLst>
          </p:cNvPr>
          <p:cNvGrpSpPr/>
          <p:nvPr/>
        </p:nvGrpSpPr>
        <p:grpSpPr>
          <a:xfrm>
            <a:off x="3606019" y="182879"/>
            <a:ext cx="6720961" cy="5423095"/>
            <a:chOff x="2102069" y="0"/>
            <a:chExt cx="7861738" cy="685800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5FB2002-D81D-F3FC-34DC-4C660DF2BE91}"/>
                </a:ext>
              </a:extLst>
            </p:cNvPr>
            <p:cNvGrpSpPr/>
            <p:nvPr/>
          </p:nvGrpSpPr>
          <p:grpSpPr>
            <a:xfrm>
              <a:off x="2102069" y="0"/>
              <a:ext cx="7861738" cy="6858000"/>
              <a:chOff x="2102069" y="0"/>
              <a:chExt cx="7861738" cy="6858000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1F92A815-5196-42E5-4964-6124E2BEE9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00300" y="88900"/>
                <a:ext cx="7391400" cy="6680200"/>
              </a:xfrm>
              <a:prstGeom prst="rect">
                <a:avLst/>
              </a:prstGeom>
            </p:spPr>
          </p:pic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5C07BE9D-60AE-7B92-CD2C-330D4B70D38E}"/>
                  </a:ext>
                </a:extLst>
              </p:cNvPr>
              <p:cNvSpPr/>
              <p:nvPr/>
            </p:nvSpPr>
            <p:spPr>
              <a:xfrm>
                <a:off x="2102069" y="0"/>
                <a:ext cx="1061545" cy="6411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4F0C3AE-2A2B-5E8D-515B-A5633DA6AA1A}"/>
                  </a:ext>
                </a:extLst>
              </p:cNvPr>
              <p:cNvSpPr/>
              <p:nvPr/>
            </p:nvSpPr>
            <p:spPr>
              <a:xfrm>
                <a:off x="7824952" y="6216869"/>
                <a:ext cx="2138855" cy="6411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</p:grpSp>
        <p:sp>
          <p:nvSpPr>
            <p:cNvPr id="8" name="TextBox 5">
              <a:extLst>
                <a:ext uri="{FF2B5EF4-FFF2-40B4-BE49-F238E27FC236}">
                  <a16:creationId xmlns:a16="http://schemas.microsoft.com/office/drawing/2014/main" id="{EB38D2D8-736A-6E3E-370F-CA1644B4F72F}"/>
                </a:ext>
              </a:extLst>
            </p:cNvPr>
            <p:cNvSpPr txBox="1"/>
            <p:nvPr/>
          </p:nvSpPr>
          <p:spPr>
            <a:xfrm>
              <a:off x="4151586" y="6351885"/>
              <a:ext cx="1560427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400" b="1" dirty="0"/>
                <a:t>Recreation</a:t>
              </a:r>
            </a:p>
          </p:txBody>
        </p:sp>
        <p:sp>
          <p:nvSpPr>
            <p:cNvPr id="9" name="TextBox 6">
              <a:extLst>
                <a:ext uri="{FF2B5EF4-FFF2-40B4-BE49-F238E27FC236}">
                  <a16:creationId xmlns:a16="http://schemas.microsoft.com/office/drawing/2014/main" id="{6590FD84-371F-317E-746D-E11DF1AE5F1F}"/>
                </a:ext>
              </a:extLst>
            </p:cNvPr>
            <p:cNvSpPr txBox="1"/>
            <p:nvPr/>
          </p:nvSpPr>
          <p:spPr>
            <a:xfrm>
              <a:off x="7074699" y="6351885"/>
              <a:ext cx="77720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400" b="1" dirty="0"/>
                <a:t>Love</a:t>
              </a:r>
            </a:p>
          </p:txBody>
        </p:sp>
        <p:sp>
          <p:nvSpPr>
            <p:cNvPr id="10" name="TextBox 7">
              <a:extLst>
                <a:ext uri="{FF2B5EF4-FFF2-40B4-BE49-F238E27FC236}">
                  <a16:creationId xmlns:a16="http://schemas.microsoft.com/office/drawing/2014/main" id="{CD0A6A20-C780-C41E-F7B6-2B610A0E4607}"/>
                </a:ext>
              </a:extLst>
            </p:cNvPr>
            <p:cNvSpPr txBox="1"/>
            <p:nvPr/>
          </p:nvSpPr>
          <p:spPr>
            <a:xfrm>
              <a:off x="8251767" y="4654464"/>
              <a:ext cx="1285224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400" b="1" dirty="0"/>
                <a:t>Personal</a:t>
              </a:r>
            </a:p>
            <a:p>
              <a:pPr algn="ctr"/>
              <a:r>
                <a:rPr lang="en-GB" sz="2400" b="1" dirty="0"/>
                <a:t>growth</a:t>
              </a:r>
            </a:p>
          </p:txBody>
        </p:sp>
        <p:sp>
          <p:nvSpPr>
            <p:cNvPr id="11" name="TextBox 8">
              <a:extLst>
                <a:ext uri="{FF2B5EF4-FFF2-40B4-BE49-F238E27FC236}">
                  <a16:creationId xmlns:a16="http://schemas.microsoft.com/office/drawing/2014/main" id="{6E4540EB-4B66-F0D7-248C-C3284B16EC2A}"/>
                </a:ext>
              </a:extLst>
            </p:cNvPr>
            <p:cNvSpPr txBox="1"/>
            <p:nvPr/>
          </p:nvSpPr>
          <p:spPr>
            <a:xfrm>
              <a:off x="8434914" y="2300147"/>
              <a:ext cx="1034257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400" b="1" dirty="0"/>
                <a:t>Health</a:t>
              </a:r>
            </a:p>
          </p:txBody>
        </p:sp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4706BBAC-0F18-9A52-D853-492EC15A59C3}"/>
                </a:ext>
              </a:extLst>
            </p:cNvPr>
            <p:cNvSpPr txBox="1"/>
            <p:nvPr/>
          </p:nvSpPr>
          <p:spPr>
            <a:xfrm>
              <a:off x="2491376" y="4717527"/>
              <a:ext cx="1448858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400" b="1" dirty="0"/>
                <a:t>Social Life</a:t>
              </a:r>
            </a:p>
          </p:txBody>
        </p:sp>
        <p:sp>
          <p:nvSpPr>
            <p:cNvPr id="13" name="TextBox 10">
              <a:extLst>
                <a:ext uri="{FF2B5EF4-FFF2-40B4-BE49-F238E27FC236}">
                  <a16:creationId xmlns:a16="http://schemas.microsoft.com/office/drawing/2014/main" id="{A537EB22-FE0F-FB35-46F0-42D91C7812FC}"/>
                </a:ext>
              </a:extLst>
            </p:cNvPr>
            <p:cNvSpPr txBox="1"/>
            <p:nvPr/>
          </p:nvSpPr>
          <p:spPr>
            <a:xfrm>
              <a:off x="2791146" y="2342187"/>
              <a:ext cx="1025987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400" b="1" dirty="0"/>
                <a:t>Career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22A4F81-219B-EA61-EFA1-B6DBA574880A}"/>
                </a:ext>
              </a:extLst>
            </p:cNvPr>
            <p:cNvSpPr/>
            <p:nvPr/>
          </p:nvSpPr>
          <p:spPr>
            <a:xfrm>
              <a:off x="4630299" y="869294"/>
              <a:ext cx="725214" cy="2308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6F6D81C-D39E-0230-1C76-B02976D01487}"/>
                </a:ext>
              </a:extLst>
            </p:cNvPr>
            <p:cNvSpPr/>
            <p:nvPr/>
          </p:nvSpPr>
          <p:spPr>
            <a:xfrm>
              <a:off x="6908087" y="869293"/>
              <a:ext cx="1088970" cy="2308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16" name="TextBox 12">
              <a:extLst>
                <a:ext uri="{FF2B5EF4-FFF2-40B4-BE49-F238E27FC236}">
                  <a16:creationId xmlns:a16="http://schemas.microsoft.com/office/drawing/2014/main" id="{24D4D714-C475-11A9-A42D-8CCB2692218A}"/>
                </a:ext>
              </a:extLst>
            </p:cNvPr>
            <p:cNvSpPr txBox="1"/>
            <p:nvPr/>
          </p:nvSpPr>
          <p:spPr>
            <a:xfrm>
              <a:off x="6868918" y="753878"/>
              <a:ext cx="1167307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400" b="1" dirty="0"/>
                <a:t>Finance</a:t>
              </a:r>
            </a:p>
          </p:txBody>
        </p:sp>
        <p:sp>
          <p:nvSpPr>
            <p:cNvPr id="17" name="TextBox 11">
              <a:extLst>
                <a:ext uri="{FF2B5EF4-FFF2-40B4-BE49-F238E27FC236}">
                  <a16:creationId xmlns:a16="http://schemas.microsoft.com/office/drawing/2014/main" id="{D9115429-CACF-7850-DD02-9FCDFB42ED72}"/>
                </a:ext>
              </a:extLst>
            </p:cNvPr>
            <p:cNvSpPr txBox="1"/>
            <p:nvPr/>
          </p:nvSpPr>
          <p:spPr>
            <a:xfrm>
              <a:off x="4518256" y="753878"/>
              <a:ext cx="94929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400" b="1" dirty="0"/>
                <a:t>Home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0CF5446-C2F1-C453-F57D-372E266D4A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9649" y="6230561"/>
            <a:ext cx="1972701" cy="585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7263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8DAFD48-7714-2F31-842B-6BF82365B264}"/>
              </a:ext>
            </a:extLst>
          </p:cNvPr>
          <p:cNvSpPr/>
          <p:nvPr/>
        </p:nvSpPr>
        <p:spPr>
          <a:xfrm>
            <a:off x="6805" y="5654510"/>
            <a:ext cx="12192000" cy="13504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64D49AC-3063-EB2C-91E5-6A7B97D75F21}"/>
              </a:ext>
            </a:extLst>
          </p:cNvPr>
          <p:cNvGrpSpPr/>
          <p:nvPr/>
        </p:nvGrpSpPr>
        <p:grpSpPr>
          <a:xfrm>
            <a:off x="-89407" y="547381"/>
            <a:ext cx="12274602" cy="6340027"/>
            <a:chOff x="-89407" y="280089"/>
            <a:chExt cx="12274602" cy="634002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5457F2-2735-98B6-4E30-B9BEF3CA4A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805" y="1250338"/>
              <a:ext cx="12192000" cy="1809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4BB9BAF-5C7F-F811-096F-FDCAFE217C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805" y="3375006"/>
              <a:ext cx="12192000" cy="1809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CB7131E-DB80-C0E8-B545-1B616E89251B}"/>
                </a:ext>
              </a:extLst>
            </p:cNvPr>
            <p:cNvSpPr/>
            <p:nvPr/>
          </p:nvSpPr>
          <p:spPr>
            <a:xfrm>
              <a:off x="312213" y="370735"/>
              <a:ext cx="3420359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2800" b="0" cap="none" spc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HYPERAROUSAL ZONE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527F8E4-E04B-4907-E708-0F72C95AC0C3}"/>
                </a:ext>
              </a:extLst>
            </p:cNvPr>
            <p:cNvSpPr/>
            <p:nvPr/>
          </p:nvSpPr>
          <p:spPr>
            <a:xfrm>
              <a:off x="-89407" y="2314374"/>
              <a:ext cx="4624984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2800" b="0" cap="none" spc="0" dirty="0">
                  <a:ln w="0"/>
                  <a:solidFill>
                    <a:schemeClr val="accent3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OPTIMAL AROUSAL ZONE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44D6403-2AA1-8289-D79C-DC5815378190}"/>
                </a:ext>
              </a:extLst>
            </p:cNvPr>
            <p:cNvSpPr/>
            <p:nvPr/>
          </p:nvSpPr>
          <p:spPr>
            <a:xfrm>
              <a:off x="215483" y="4348336"/>
              <a:ext cx="3369064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2800" b="0" cap="none" spc="0" dirty="0">
                  <a:ln w="0"/>
                  <a:solidFill>
                    <a:srgbClr val="7030A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HYPOAROUSAL ZONE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D02085D-4CCE-246F-7456-F628A658B00B}"/>
                </a:ext>
              </a:extLst>
            </p:cNvPr>
            <p:cNvSpPr/>
            <p:nvPr/>
          </p:nvSpPr>
          <p:spPr>
            <a:xfrm>
              <a:off x="54837" y="843946"/>
              <a:ext cx="3946080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1600" b="0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Sympathetic ”Fight or Flight” Response</a:t>
              </a:r>
            </a:p>
            <a:p>
              <a:r>
                <a:rPr lang="en-GB" sz="16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(Too much arousal)</a:t>
              </a:r>
              <a:endParaRPr lang="en-GB" sz="16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0" name="Down Arrow 7">
              <a:extLst>
                <a:ext uri="{FF2B5EF4-FFF2-40B4-BE49-F238E27FC236}">
                  <a16:creationId xmlns:a16="http://schemas.microsoft.com/office/drawing/2014/main" id="{ED7C92E0-8DA5-C531-3825-53253637C39A}"/>
                </a:ext>
              </a:extLst>
            </p:cNvPr>
            <p:cNvSpPr/>
            <p:nvPr/>
          </p:nvSpPr>
          <p:spPr>
            <a:xfrm rot="10800000">
              <a:off x="3775863" y="948442"/>
              <a:ext cx="315310" cy="772364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11" name="Down Arrow 8">
              <a:extLst>
                <a:ext uri="{FF2B5EF4-FFF2-40B4-BE49-F238E27FC236}">
                  <a16:creationId xmlns:a16="http://schemas.microsoft.com/office/drawing/2014/main" id="{CCFD9230-1A8A-0044-5AB5-49F7134BBE93}"/>
                </a:ext>
              </a:extLst>
            </p:cNvPr>
            <p:cNvSpPr/>
            <p:nvPr/>
          </p:nvSpPr>
          <p:spPr>
            <a:xfrm>
              <a:off x="3696397" y="5519221"/>
              <a:ext cx="315310" cy="772364"/>
            </a:xfrm>
            <a:prstGeom prst="downArrow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12" name="5-point Star 9">
              <a:extLst>
                <a:ext uri="{FF2B5EF4-FFF2-40B4-BE49-F238E27FC236}">
                  <a16:creationId xmlns:a16="http://schemas.microsoft.com/office/drawing/2014/main" id="{64BE8784-B769-693D-BF92-2B2A886F81BD}"/>
                </a:ext>
              </a:extLst>
            </p:cNvPr>
            <p:cNvSpPr/>
            <p:nvPr/>
          </p:nvSpPr>
          <p:spPr>
            <a:xfrm>
              <a:off x="3557852" y="3050720"/>
              <a:ext cx="722300" cy="744233"/>
            </a:xfrm>
            <a:prstGeom prst="star5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729C61A-E78F-1E8B-878D-EC8A938F12B0}"/>
                </a:ext>
              </a:extLst>
            </p:cNvPr>
            <p:cNvSpPr/>
            <p:nvPr/>
          </p:nvSpPr>
          <p:spPr>
            <a:xfrm>
              <a:off x="159090" y="2807176"/>
              <a:ext cx="3481851" cy="33855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1600" b="0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Ventral Vagal </a:t>
              </a:r>
              <a:r>
                <a:rPr lang="en-GB" sz="1600" b="0" cap="none" spc="0" dirty="0">
                  <a:ln w="0"/>
                  <a:solidFill>
                    <a:schemeClr val="accent3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“Window of Tolerance</a:t>
              </a:r>
              <a:r>
                <a:rPr lang="en-GB" sz="1600" b="0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”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CF6DEB8-4FC7-D962-F926-4BAF8B10D70A}"/>
                </a:ext>
              </a:extLst>
            </p:cNvPr>
            <p:cNvSpPr/>
            <p:nvPr/>
          </p:nvSpPr>
          <p:spPr>
            <a:xfrm>
              <a:off x="260031" y="4769996"/>
              <a:ext cx="3871509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16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Paras</a:t>
              </a:r>
              <a:r>
                <a:rPr lang="en-GB" sz="1600" b="0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ympathetic ”Immobilisation” Response</a:t>
              </a:r>
            </a:p>
            <a:p>
              <a:r>
                <a:rPr lang="en-GB" sz="16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(Too little arousal)</a:t>
              </a:r>
              <a:endParaRPr lang="en-GB" sz="16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5" name="table">
              <a:extLst>
                <a:ext uri="{FF2B5EF4-FFF2-40B4-BE49-F238E27FC236}">
                  <a16:creationId xmlns:a16="http://schemas.microsoft.com/office/drawing/2014/main" id="{50C24CA9-8DF9-C7EC-C559-183BD01FF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02807" y="701785"/>
              <a:ext cx="6782388" cy="1219200"/>
            </a:xfrm>
            <a:prstGeom prst="rect">
              <a:avLst/>
            </a:prstGeom>
          </p:spPr>
        </p:pic>
        <p:pic>
          <p:nvPicPr>
            <p:cNvPr id="16" name="table">
              <a:extLst>
                <a:ext uri="{FF2B5EF4-FFF2-40B4-BE49-F238E27FC236}">
                  <a16:creationId xmlns:a16="http://schemas.microsoft.com/office/drawing/2014/main" id="{79520E6B-E754-FA1D-6D13-985CCB36F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02807" y="2574499"/>
              <a:ext cx="6740350" cy="1524000"/>
            </a:xfrm>
            <a:prstGeom prst="rect">
              <a:avLst/>
            </a:prstGeom>
          </p:spPr>
        </p:pic>
        <p:pic>
          <p:nvPicPr>
            <p:cNvPr id="17" name="table">
              <a:extLst>
                <a:ext uri="{FF2B5EF4-FFF2-40B4-BE49-F238E27FC236}">
                  <a16:creationId xmlns:a16="http://schemas.microsoft.com/office/drawing/2014/main" id="{9F34E18F-23EB-EA3D-38B8-F39F2F2CA1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02807" y="4781494"/>
              <a:ext cx="6782388" cy="1838622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EE62D27-2D74-7DE4-4196-868515BA4129}"/>
                </a:ext>
              </a:extLst>
            </p:cNvPr>
            <p:cNvSpPr/>
            <p:nvPr/>
          </p:nvSpPr>
          <p:spPr>
            <a:xfrm>
              <a:off x="7539535" y="280089"/>
              <a:ext cx="2466894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2400" b="0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Signs you are here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6A60451-D4E6-7071-55B8-03952B1621A2}"/>
                </a:ext>
              </a:extLst>
            </p:cNvPr>
            <p:cNvSpPr/>
            <p:nvPr/>
          </p:nvSpPr>
          <p:spPr>
            <a:xfrm>
              <a:off x="7539535" y="2162309"/>
              <a:ext cx="2466894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2400" b="0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Signs you are here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BF32898-374B-9420-65DE-BB11959673FA}"/>
                </a:ext>
              </a:extLst>
            </p:cNvPr>
            <p:cNvSpPr/>
            <p:nvPr/>
          </p:nvSpPr>
          <p:spPr>
            <a:xfrm>
              <a:off x="7539535" y="4350863"/>
              <a:ext cx="2466894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2400" b="0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Signs you are here</a:t>
              </a: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B6DF8A50-30FC-BD33-4CD6-0EA17874915B}"/>
                </a:ext>
              </a:extLst>
            </p:cNvPr>
            <p:cNvGrpSpPr/>
            <p:nvPr/>
          </p:nvGrpSpPr>
          <p:grpSpPr>
            <a:xfrm>
              <a:off x="273256" y="1345780"/>
              <a:ext cx="4992916" cy="3424216"/>
              <a:chOff x="146643" y="1555531"/>
              <a:chExt cx="4992916" cy="3424216"/>
            </a:xfrm>
          </p:grpSpPr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EB146BA8-86C5-4890-437D-A0C3EFA833F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6643" y="3569132"/>
                <a:ext cx="273771" cy="40377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FB4B818F-5E76-10C5-C217-729317AD441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0414" y="3429000"/>
                <a:ext cx="147145" cy="5439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AD464AAB-A79E-7EA4-990E-49377D3D1FA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7559" y="3429000"/>
                <a:ext cx="84082" cy="26013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50DED257-8821-311B-E46C-87B54AFF992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51641" y="3288868"/>
                <a:ext cx="147145" cy="40026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DEE44531-D3ED-35D1-6938-C508BAB2CAC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8786" y="3288868"/>
                <a:ext cx="147145" cy="6735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918507FB-2422-67A2-FE22-23BC24B1EFF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45931" y="3689131"/>
                <a:ext cx="126124" cy="27326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4CAADF2F-63D0-539D-10FE-35E05369251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2055" y="3689131"/>
                <a:ext cx="84083" cy="15765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55F08445-060F-7D0F-6234-AF65F009DD5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56138" y="3668110"/>
                <a:ext cx="115614" cy="17867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E46B3EAD-1A23-D8DC-AE71-50601B5F690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71752" y="3668110"/>
                <a:ext cx="115614" cy="16816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4A1177BF-F3EB-9AC7-500C-BF90BBB1AA8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387366" y="1990074"/>
                <a:ext cx="924818" cy="184620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4C589B31-BA13-8286-0AA6-773D590D15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12184" y="1990074"/>
                <a:ext cx="84175" cy="14066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24488B5A-C0D8-20B7-5B7B-38FAEF5EB0C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96359" y="1555531"/>
                <a:ext cx="567558" cy="57520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7D5ED2BF-B9F6-0799-708E-AE77BE6523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63917" y="1555531"/>
                <a:ext cx="436244" cy="315310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D840EC6D-01A8-68FD-191F-4714BF5980F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00162" y="4558087"/>
                <a:ext cx="205797" cy="15054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6A25EB46-D25C-BA91-2C57-797DF339267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05372" y="4558087"/>
                <a:ext cx="104780" cy="42166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CF819467-7898-5F2E-144F-7A28053B205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10152" y="4558087"/>
                <a:ext cx="197603" cy="42166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97E32021-4202-4872-B815-3B5896A8C26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07755" y="4558087"/>
                <a:ext cx="138545" cy="33758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15346483-077F-45ED-ED56-7BD19554189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46300" y="1555531"/>
                <a:ext cx="583755" cy="334013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F315E725-A6E7-3283-E883-FBC44C40A72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30055" y="1555531"/>
                <a:ext cx="509504" cy="21336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  <p:sp>
          <p:nvSpPr>
            <p:cNvPr id="41" name="5-point Star 1040">
              <a:extLst>
                <a:ext uri="{FF2B5EF4-FFF2-40B4-BE49-F238E27FC236}">
                  <a16:creationId xmlns:a16="http://schemas.microsoft.com/office/drawing/2014/main" id="{3CF134AA-D6F7-A4B8-6D78-ACBAE2F6EBCA}"/>
                </a:ext>
              </a:extLst>
            </p:cNvPr>
            <p:cNvSpPr/>
            <p:nvPr/>
          </p:nvSpPr>
          <p:spPr>
            <a:xfrm>
              <a:off x="5150558" y="3378411"/>
              <a:ext cx="252249" cy="237604"/>
            </a:xfrm>
            <a:prstGeom prst="star5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32DD6BC1-6D72-3975-0A7E-207E141BDB97}"/>
              </a:ext>
            </a:extLst>
          </p:cNvPr>
          <p:cNvSpPr txBox="1"/>
          <p:nvPr/>
        </p:nvSpPr>
        <p:spPr>
          <a:xfrm>
            <a:off x="-10971" y="-13872"/>
            <a:ext cx="12154128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3200" b="1" dirty="0">
                <a:solidFill>
                  <a:srgbClr val="1F204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Living within the window of tolerance: the different zones of arousal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94208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6">
            <a:extLst>
              <a:ext uri="{FF2B5EF4-FFF2-40B4-BE49-F238E27FC236}">
                <a16:creationId xmlns:a16="http://schemas.microsoft.com/office/drawing/2014/main" id="{AE2F4B68-9E18-6C1B-FB39-D47377701B15}"/>
              </a:ext>
            </a:extLst>
          </p:cNvPr>
          <p:cNvSpPr/>
          <p:nvPr/>
        </p:nvSpPr>
        <p:spPr>
          <a:xfrm>
            <a:off x="4458032" y="1285649"/>
            <a:ext cx="4499254" cy="3904735"/>
          </a:xfrm>
          <a:custGeom>
            <a:avLst/>
            <a:gdLst>
              <a:gd name="connsiteX0" fmla="*/ 0 w 4499254"/>
              <a:gd name="connsiteY0" fmla="*/ 0 h 3904735"/>
              <a:gd name="connsiteX1" fmla="*/ 3707027 w 4499254"/>
              <a:gd name="connsiteY1" fmla="*/ 74141 h 3904735"/>
              <a:gd name="connsiteX2" fmla="*/ 2211860 w 4499254"/>
              <a:gd name="connsiteY2" fmla="*/ 729049 h 3904735"/>
              <a:gd name="connsiteX3" fmla="*/ 4151871 w 4499254"/>
              <a:gd name="connsiteY3" fmla="*/ 1495168 h 3904735"/>
              <a:gd name="connsiteX4" fmla="*/ 2458995 w 4499254"/>
              <a:gd name="connsiteY4" fmla="*/ 2483708 h 3904735"/>
              <a:gd name="connsiteX5" fmla="*/ 4497860 w 4499254"/>
              <a:gd name="connsiteY5" fmla="*/ 3089189 h 3904735"/>
              <a:gd name="connsiteX6" fmla="*/ 2804984 w 4499254"/>
              <a:gd name="connsiteY6" fmla="*/ 3904735 h 3904735"/>
              <a:gd name="connsiteX7" fmla="*/ 2804984 w 4499254"/>
              <a:gd name="connsiteY7" fmla="*/ 3904735 h 3904735"/>
              <a:gd name="connsiteX8" fmla="*/ 2792627 w 4499254"/>
              <a:gd name="connsiteY8" fmla="*/ 3892379 h 3904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99254" h="3904735">
                <a:moveTo>
                  <a:pt x="0" y="0"/>
                </a:moveTo>
                <a:lnTo>
                  <a:pt x="3707027" y="74141"/>
                </a:lnTo>
                <a:cubicBezTo>
                  <a:pt x="4075670" y="195649"/>
                  <a:pt x="2137719" y="492211"/>
                  <a:pt x="2211860" y="729049"/>
                </a:cubicBezTo>
                <a:cubicBezTo>
                  <a:pt x="2286001" y="965887"/>
                  <a:pt x="4110682" y="1202725"/>
                  <a:pt x="4151871" y="1495168"/>
                </a:cubicBezTo>
                <a:cubicBezTo>
                  <a:pt x="4193060" y="1787611"/>
                  <a:pt x="2401330" y="2218038"/>
                  <a:pt x="2458995" y="2483708"/>
                </a:cubicBezTo>
                <a:cubicBezTo>
                  <a:pt x="2516660" y="2749378"/>
                  <a:pt x="4440195" y="2852351"/>
                  <a:pt x="4497860" y="3089189"/>
                </a:cubicBezTo>
                <a:cubicBezTo>
                  <a:pt x="4555525" y="3326027"/>
                  <a:pt x="2804984" y="3904735"/>
                  <a:pt x="2804984" y="3904735"/>
                </a:cubicBezTo>
                <a:lnTo>
                  <a:pt x="2804984" y="3904735"/>
                </a:lnTo>
                <a:lnTo>
                  <a:pt x="2792627" y="3892379"/>
                </a:lnTo>
              </a:path>
            </a:pathLst>
          </a:custGeom>
          <a:ln w="76200"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9" name="Up Arrow 3">
            <a:extLst>
              <a:ext uri="{FF2B5EF4-FFF2-40B4-BE49-F238E27FC236}">
                <a16:creationId xmlns:a16="http://schemas.microsoft.com/office/drawing/2014/main" id="{24D0B621-9330-8394-72C7-7EDC883B7F92}"/>
              </a:ext>
            </a:extLst>
          </p:cNvPr>
          <p:cNvSpPr/>
          <p:nvPr/>
        </p:nvSpPr>
        <p:spPr>
          <a:xfrm>
            <a:off x="3926692" y="1217687"/>
            <a:ext cx="902043" cy="3657600"/>
          </a:xfrm>
          <a:prstGeom prst="up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pic>
        <p:nvPicPr>
          <p:cNvPr id="30" name="Picture 29" descr="A yellow paint brush with a yellow handle&#10;&#10;Description automatically generated">
            <a:extLst>
              <a:ext uri="{FF2B5EF4-FFF2-40B4-BE49-F238E27FC236}">
                <a16:creationId xmlns:a16="http://schemas.microsoft.com/office/drawing/2014/main" id="{FF39F71F-AF23-4525-1982-7083703EAD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67" b="91389" l="6667" r="92500">
                        <a14:foregroundMark x1="6667" y1="54722" x2="12778" y2="48889"/>
                        <a14:foregroundMark x1="43889" y1="91389" x2="51667" y2="83611"/>
                        <a14:foregroundMark x1="86667" y1="7500" x2="88056" y2="6667"/>
                        <a14:foregroundMark x1="92500" y1="10556" x2="92222" y2="12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97441">
            <a:off x="3281050" y="3380462"/>
            <a:ext cx="2286000" cy="2286000"/>
          </a:xfrm>
          <a:prstGeom prst="rect">
            <a:avLst/>
          </a:prstGeom>
        </p:spPr>
      </p:pic>
      <p:pic>
        <p:nvPicPr>
          <p:cNvPr id="31" name="Picture 30" descr="A yellow paint brush with a yellow handle&#10;&#10;Description automatically generated">
            <a:extLst>
              <a:ext uri="{FF2B5EF4-FFF2-40B4-BE49-F238E27FC236}">
                <a16:creationId xmlns:a16="http://schemas.microsoft.com/office/drawing/2014/main" id="{26483077-EFEA-16D6-E97D-2A773356D8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67" b="91389" l="6667" r="92500">
                        <a14:foregroundMark x1="6667" y1="54722" x2="12778" y2="48889"/>
                        <a14:foregroundMark x1="43889" y1="91389" x2="51667" y2="83611"/>
                        <a14:foregroundMark x1="86667" y1="7500" x2="88056" y2="6667"/>
                        <a14:foregroundMark x1="92500" y1="10556" x2="92222" y2="12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82228">
            <a:off x="3234713" y="122401"/>
            <a:ext cx="2286000" cy="2286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B6CE6D5-43E5-079C-B72C-ED958EA341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9649" y="6230561"/>
            <a:ext cx="1972701" cy="585235"/>
          </a:xfrm>
          <a:prstGeom prst="rect">
            <a:avLst/>
          </a:prstGeom>
        </p:spPr>
      </p:pic>
      <p:pic>
        <p:nvPicPr>
          <p:cNvPr id="3" name="Picture 2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95B254A1-1369-13CF-526F-B2F5FE42BA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357" y="6218387"/>
            <a:ext cx="2179324" cy="59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8420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C1C562-1CC3-8CD5-DF67-13C4DFE10806}"/>
              </a:ext>
            </a:extLst>
          </p:cNvPr>
          <p:cNvSpPr txBox="1"/>
          <p:nvPr/>
        </p:nvSpPr>
        <p:spPr>
          <a:xfrm>
            <a:off x="395997" y="365770"/>
            <a:ext cx="7384212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4000" b="1" dirty="0">
                <a:solidFill>
                  <a:srgbClr val="1F204F"/>
                </a:solidFill>
                <a:cs typeface="Arial"/>
              </a:rPr>
              <a:t>The Stress Bucket</a:t>
            </a:r>
            <a:endParaRPr lang="en-US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0010E6-DA48-A46B-D258-6BCBB94AB30B}"/>
              </a:ext>
            </a:extLst>
          </p:cNvPr>
          <p:cNvSpPr txBox="1"/>
          <p:nvPr/>
        </p:nvSpPr>
        <p:spPr>
          <a:xfrm>
            <a:off x="410182" y="1253138"/>
            <a:ext cx="650904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2"/>
              </a:buBlip>
            </a:pPr>
            <a:r>
              <a:rPr lang="en-GB" sz="2800" dirty="0"/>
              <a:t>This bucket represents our capacity to hold a certain amount of stress</a:t>
            </a:r>
          </a:p>
          <a:p>
            <a:pPr marL="285750" indent="-285750">
              <a:buBlip>
                <a:blip r:embed="rId2"/>
              </a:buBlip>
            </a:pPr>
            <a:r>
              <a:rPr lang="en-GB" sz="2800" dirty="0"/>
              <a:t>Daily stresses fill up our bucket, so we therefore need to empty it out on a regular basis through stress-relieving activities.</a:t>
            </a:r>
          </a:p>
          <a:p>
            <a:pPr marL="285750" indent="-285750">
              <a:buBlip>
                <a:blip r:embed="rId2"/>
              </a:buBlip>
            </a:pPr>
            <a:r>
              <a:rPr lang="en-GB" sz="2800" dirty="0"/>
              <a:t>We all hold different sized stress buckets</a:t>
            </a:r>
          </a:p>
          <a:p>
            <a:pPr marL="285750" indent="-285750">
              <a:buBlip>
                <a:blip r:embed="rId2"/>
              </a:buBlip>
            </a:pPr>
            <a:r>
              <a:rPr lang="en-GB" sz="2800" dirty="0"/>
              <a:t>If we let our buckets overflow, this is when we start to feel emotional distress i.e. anxiety </a:t>
            </a:r>
            <a:endParaRPr lang="en-US" sz="28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D357D33-3AB9-1512-7C9F-CC73969606F1}"/>
              </a:ext>
            </a:extLst>
          </p:cNvPr>
          <p:cNvGrpSpPr/>
          <p:nvPr/>
        </p:nvGrpSpPr>
        <p:grpSpPr>
          <a:xfrm>
            <a:off x="6777716" y="272501"/>
            <a:ext cx="4111847" cy="5460839"/>
            <a:chOff x="7605030" y="939983"/>
            <a:chExt cx="4111847" cy="546083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63DF0CB-0106-704D-8F45-FA3703DAE216}"/>
                </a:ext>
              </a:extLst>
            </p:cNvPr>
            <p:cNvGrpSpPr/>
            <p:nvPr/>
          </p:nvGrpSpPr>
          <p:grpSpPr>
            <a:xfrm>
              <a:off x="7605030" y="939983"/>
              <a:ext cx="4111847" cy="5460839"/>
              <a:chOff x="7616450" y="832195"/>
              <a:chExt cx="4111847" cy="5460839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420C7DF7-460C-E9D7-4081-CC5C8B852504}"/>
                  </a:ext>
                </a:extLst>
              </p:cNvPr>
              <p:cNvGrpSpPr/>
              <p:nvPr/>
            </p:nvGrpSpPr>
            <p:grpSpPr>
              <a:xfrm>
                <a:off x="9529164" y="3870200"/>
                <a:ext cx="2199133" cy="2422834"/>
                <a:chOff x="9529164" y="3870200"/>
                <a:chExt cx="2199133" cy="2422834"/>
              </a:xfrm>
            </p:grpSpPr>
            <p:pic>
              <p:nvPicPr>
                <p:cNvPr id="23" name="Picture 2" descr="Free tap water bucket illustration">
                  <a:extLst>
                    <a:ext uri="{FF2B5EF4-FFF2-40B4-BE49-F238E27FC236}">
                      <a16:creationId xmlns:a16="http://schemas.microsoft.com/office/drawing/2014/main" id="{F928C19B-D1A3-1044-2E05-6C2F819E092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008" r="7182" b="56475"/>
                <a:stretch/>
              </p:blipFill>
              <p:spPr bwMode="auto">
                <a:xfrm flipH="1">
                  <a:off x="9529164" y="3870200"/>
                  <a:ext cx="2057247" cy="149251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24" name="Group 23">
                  <a:extLst>
                    <a:ext uri="{FF2B5EF4-FFF2-40B4-BE49-F238E27FC236}">
                      <a16:creationId xmlns:a16="http://schemas.microsoft.com/office/drawing/2014/main" id="{E6FBB3FA-642E-F76C-3830-8FEBD23EFBED}"/>
                    </a:ext>
                  </a:extLst>
                </p:cNvPr>
                <p:cNvGrpSpPr/>
                <p:nvPr/>
              </p:nvGrpSpPr>
              <p:grpSpPr>
                <a:xfrm>
                  <a:off x="11162429" y="5409968"/>
                  <a:ext cx="565868" cy="883066"/>
                  <a:chOff x="11112546" y="5301989"/>
                  <a:chExt cx="565868" cy="883066"/>
                </a:xfrm>
              </p:grpSpPr>
              <p:pic>
                <p:nvPicPr>
                  <p:cNvPr id="25" name="Picture 2" descr="Free tap water bucket illustration">
                    <a:extLst>
                      <a:ext uri="{FF2B5EF4-FFF2-40B4-BE49-F238E27FC236}">
                        <a16:creationId xmlns:a16="http://schemas.microsoft.com/office/drawing/2014/main" id="{51B69EE0-8375-3236-362D-97F73CBC2604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4099" t="43627" r="60499" b="48572"/>
                  <a:stretch/>
                </p:blipFill>
                <p:spPr bwMode="auto">
                  <a:xfrm>
                    <a:off x="11112546" y="5301989"/>
                    <a:ext cx="282934" cy="38692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6" name="Picture 2" descr="Free tap water bucket illustration">
                    <a:extLst>
                      <a:ext uri="{FF2B5EF4-FFF2-40B4-BE49-F238E27FC236}">
                        <a16:creationId xmlns:a16="http://schemas.microsoft.com/office/drawing/2014/main" id="{E33023B9-A13F-876A-2D2E-C453CC92E104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4099" t="43627" r="60499" b="48572"/>
                  <a:stretch/>
                </p:blipFill>
                <p:spPr bwMode="auto">
                  <a:xfrm flipH="1">
                    <a:off x="11395480" y="5495450"/>
                    <a:ext cx="282934" cy="38692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7" name="Picture 2" descr="Free tap water bucket illustration">
                    <a:extLst>
                      <a:ext uri="{FF2B5EF4-FFF2-40B4-BE49-F238E27FC236}">
                        <a16:creationId xmlns:a16="http://schemas.microsoft.com/office/drawing/2014/main" id="{600B0F49-EA46-6ED2-C474-4F315438581F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4099" t="43627" r="60499" b="48572"/>
                  <a:stretch/>
                </p:blipFill>
                <p:spPr bwMode="auto">
                  <a:xfrm flipH="1">
                    <a:off x="11207270" y="5798132"/>
                    <a:ext cx="282934" cy="38692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  <p:pic>
            <p:nvPicPr>
              <p:cNvPr id="9" name="Picture 2" descr="Free tap water bucket illustration">
                <a:extLst>
                  <a:ext uri="{FF2B5EF4-FFF2-40B4-BE49-F238E27FC236}">
                    <a16:creationId xmlns:a16="http://schemas.microsoft.com/office/drawing/2014/main" id="{04B90908-EEB3-FF1D-0990-AACB1D1E6AF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177" t="43846" r="37430" b="1"/>
              <a:stretch/>
            </p:blipFill>
            <p:spPr bwMode="auto">
              <a:xfrm flipH="1">
                <a:off x="7616450" y="1718106"/>
                <a:ext cx="2482268" cy="38719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B8BB7408-7C16-EACF-8946-08225A07F505}"/>
                  </a:ext>
                </a:extLst>
              </p:cNvPr>
              <p:cNvGrpSpPr/>
              <p:nvPr/>
            </p:nvGrpSpPr>
            <p:grpSpPr>
              <a:xfrm>
                <a:off x="7924317" y="832195"/>
                <a:ext cx="1574301" cy="1683994"/>
                <a:chOff x="7924317" y="832195"/>
                <a:chExt cx="1574301" cy="1683994"/>
              </a:xfrm>
            </p:grpSpPr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1D8378B8-C31A-5276-8386-4CA98E043D1C}"/>
                    </a:ext>
                  </a:extLst>
                </p:cNvPr>
                <p:cNvGrpSpPr/>
                <p:nvPr/>
              </p:nvGrpSpPr>
              <p:grpSpPr>
                <a:xfrm>
                  <a:off x="8237190" y="832195"/>
                  <a:ext cx="999514" cy="1003731"/>
                  <a:chOff x="8204596" y="1645344"/>
                  <a:chExt cx="999514" cy="1003731"/>
                </a:xfrm>
              </p:grpSpPr>
              <p:pic>
                <p:nvPicPr>
                  <p:cNvPr id="17" name="Picture 2" descr="Free tap water bucket illustration">
                    <a:extLst>
                      <a:ext uri="{FF2B5EF4-FFF2-40B4-BE49-F238E27FC236}">
                        <a16:creationId xmlns:a16="http://schemas.microsoft.com/office/drawing/2014/main" id="{230925D2-8EB9-C296-1E34-C2ED96B5FDF4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4099" t="43627" r="60499" b="48572"/>
                  <a:stretch/>
                </p:blipFill>
                <p:spPr bwMode="auto">
                  <a:xfrm flipH="1">
                    <a:off x="8523312" y="2262152"/>
                    <a:ext cx="282934" cy="38692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8" name="Picture 2" descr="Free tap water bucket illustration">
                    <a:extLst>
                      <a:ext uri="{FF2B5EF4-FFF2-40B4-BE49-F238E27FC236}">
                        <a16:creationId xmlns:a16="http://schemas.microsoft.com/office/drawing/2014/main" id="{55B1A152-BEA2-B60C-CAD7-92DCF8322E79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4099" t="43627" r="60499" b="48572"/>
                  <a:stretch/>
                </p:blipFill>
                <p:spPr bwMode="auto">
                  <a:xfrm>
                    <a:off x="8204596" y="2105911"/>
                    <a:ext cx="282934" cy="38692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9" name="Picture 2" descr="Free tap water bucket illustration">
                    <a:extLst>
                      <a:ext uri="{FF2B5EF4-FFF2-40B4-BE49-F238E27FC236}">
                        <a16:creationId xmlns:a16="http://schemas.microsoft.com/office/drawing/2014/main" id="{01A311E9-53ED-F415-7623-940D5377B610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4099" t="43627" r="60499" b="48572"/>
                  <a:stretch/>
                </p:blipFill>
                <p:spPr bwMode="auto">
                  <a:xfrm flipH="1">
                    <a:off x="8638242" y="1650852"/>
                    <a:ext cx="282934" cy="38692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0" name="Picture 2" descr="Free tap water bucket illustration">
                    <a:extLst>
                      <a:ext uri="{FF2B5EF4-FFF2-40B4-BE49-F238E27FC236}">
                        <a16:creationId xmlns:a16="http://schemas.microsoft.com/office/drawing/2014/main" id="{BDAC0A47-1807-7A64-CC6E-0B2BDF036E17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4099" t="43627" r="60499" b="48572"/>
                  <a:stretch/>
                </p:blipFill>
                <p:spPr bwMode="auto">
                  <a:xfrm>
                    <a:off x="8921176" y="1844313"/>
                    <a:ext cx="282934" cy="38692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1" name="Picture 2" descr="Free tap water bucket illustration">
                    <a:extLst>
                      <a:ext uri="{FF2B5EF4-FFF2-40B4-BE49-F238E27FC236}">
                        <a16:creationId xmlns:a16="http://schemas.microsoft.com/office/drawing/2014/main" id="{26305A05-CEB1-A6F4-0F03-F22078DAB81E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4099" t="43627" r="60499" b="48572"/>
                  <a:stretch/>
                </p:blipFill>
                <p:spPr bwMode="auto">
                  <a:xfrm>
                    <a:off x="8732966" y="2146995"/>
                    <a:ext cx="282934" cy="38692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2" name="Picture 2" descr="Free tap water bucket illustration">
                    <a:extLst>
                      <a:ext uri="{FF2B5EF4-FFF2-40B4-BE49-F238E27FC236}">
                        <a16:creationId xmlns:a16="http://schemas.microsoft.com/office/drawing/2014/main" id="{3AF895FA-9117-47C5-1472-9F1F4C884B43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4099" t="43627" r="60499" b="48572"/>
                  <a:stretch/>
                </p:blipFill>
                <p:spPr bwMode="auto">
                  <a:xfrm flipH="1">
                    <a:off x="8303523" y="1645344"/>
                    <a:ext cx="282934" cy="38692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12" name="Picture 2" descr="Free tap water bucket illustration">
                  <a:extLst>
                    <a:ext uri="{FF2B5EF4-FFF2-40B4-BE49-F238E27FC236}">
                      <a16:creationId xmlns:a16="http://schemas.microsoft.com/office/drawing/2014/main" id="{D64B7B23-B855-67FE-B412-042E30DF141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099" t="43627" r="60499" b="48572"/>
                <a:stretch/>
              </p:blipFill>
              <p:spPr bwMode="auto">
                <a:xfrm flipH="1">
                  <a:off x="8237190" y="1857689"/>
                  <a:ext cx="282934" cy="38692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3" name="Picture 2" descr="Free tap water bucket illustration">
                  <a:extLst>
                    <a:ext uri="{FF2B5EF4-FFF2-40B4-BE49-F238E27FC236}">
                      <a16:creationId xmlns:a16="http://schemas.microsoft.com/office/drawing/2014/main" id="{DDEB9FC7-9387-E8FE-FB95-A113531EACE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099" t="43627" r="60499" b="48572"/>
                <a:stretch/>
              </p:blipFill>
              <p:spPr bwMode="auto">
                <a:xfrm>
                  <a:off x="7924317" y="1062080"/>
                  <a:ext cx="282934" cy="38692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4" name="Picture 2" descr="Free tap water bucket illustration">
                  <a:extLst>
                    <a:ext uri="{FF2B5EF4-FFF2-40B4-BE49-F238E27FC236}">
                      <a16:creationId xmlns:a16="http://schemas.microsoft.com/office/drawing/2014/main" id="{ACA1946C-DEE6-CB60-77E1-A574B1583CB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099" t="43627" r="60499" b="48572"/>
                <a:stretch/>
              </p:blipFill>
              <p:spPr bwMode="auto">
                <a:xfrm flipH="1">
                  <a:off x="7964862" y="1615302"/>
                  <a:ext cx="282934" cy="38692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5" name="Picture 2" descr="Free tap water bucket illustration">
                  <a:extLst>
                    <a:ext uri="{FF2B5EF4-FFF2-40B4-BE49-F238E27FC236}">
                      <a16:creationId xmlns:a16="http://schemas.microsoft.com/office/drawing/2014/main" id="{A44A633F-5E7A-D10D-A3F6-555BD7CA48D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099" t="43627" r="60499" b="48572"/>
                <a:stretch/>
              </p:blipFill>
              <p:spPr bwMode="auto">
                <a:xfrm flipH="1">
                  <a:off x="9156397" y="1549218"/>
                  <a:ext cx="342221" cy="4680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6" name="Picture 2" descr="Free tap water bucket illustration">
                  <a:extLst>
                    <a:ext uri="{FF2B5EF4-FFF2-40B4-BE49-F238E27FC236}">
                      <a16:creationId xmlns:a16="http://schemas.microsoft.com/office/drawing/2014/main" id="{7DF6ED04-5BBE-017B-CB04-0F20C9EA094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099" t="43627" r="60499" b="48572"/>
                <a:stretch/>
              </p:blipFill>
              <p:spPr bwMode="auto">
                <a:xfrm>
                  <a:off x="9048494" y="2129266"/>
                  <a:ext cx="282934" cy="38692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pic>
          <p:nvPicPr>
            <p:cNvPr id="7" name="Picture 2" descr="Free tap water bucket illustration">
              <a:extLst>
                <a:ext uri="{FF2B5EF4-FFF2-40B4-BE49-F238E27FC236}">
                  <a16:creationId xmlns:a16="http://schemas.microsoft.com/office/drawing/2014/main" id="{BC55B701-D17C-0819-B424-B78E9F9206A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99" t="43627" r="60499" b="48572"/>
            <a:stretch/>
          </p:blipFill>
          <p:spPr bwMode="auto">
            <a:xfrm flipH="1">
              <a:off x="8299320" y="2602054"/>
              <a:ext cx="282934" cy="386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Picture 3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36F2545B-CD2A-3B08-6EED-30594057C1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357" y="6218387"/>
            <a:ext cx="2179324" cy="59740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D476D06-EAC1-6745-614D-010FBED067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9649" y="6230561"/>
            <a:ext cx="1972701" cy="585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081848"/>
      </p:ext>
    </p:extLst>
  </p:cSld>
  <p:clrMapOvr>
    <a:masterClrMapping/>
  </p:clrMapOvr>
</p:sld>
</file>

<file path=ppt/theme/theme1.xml><?xml version="1.0" encoding="utf-8"?>
<a:theme xmlns:a="http://schemas.openxmlformats.org/drawingml/2006/main" name="CSWNew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B4624D42-FD32-4642-80CB-1409ABA6BEED}" vid="{F0924B09-F18D-4A71-80E5-D99EEB9D2A0A}"/>
    </a:ext>
  </a:extLst>
</a:theme>
</file>

<file path=ppt/theme/theme2.xml><?xml version="1.0" encoding="utf-8"?>
<a:theme xmlns:a="http://schemas.openxmlformats.org/drawingml/2006/main" name="1_Default Design">
  <a:themeElements>
    <a:clrScheme name="Wiltshire Council Theme">
      <a:dk1>
        <a:srgbClr val="000000"/>
      </a:dk1>
      <a:lt1>
        <a:srgbClr val="FFFFFF"/>
      </a:lt1>
      <a:dk2>
        <a:srgbClr val="006750"/>
      </a:dk2>
      <a:lt2>
        <a:srgbClr val="00843D"/>
      </a:lt2>
      <a:accent1>
        <a:srgbClr val="00B7B2"/>
      </a:accent1>
      <a:accent2>
        <a:srgbClr val="0063AC"/>
      </a:accent2>
      <a:accent3>
        <a:srgbClr val="B3D455"/>
      </a:accent3>
      <a:accent4>
        <a:srgbClr val="C22E91"/>
      </a:accent4>
      <a:accent5>
        <a:srgbClr val="E2782B"/>
      </a:accent5>
      <a:accent6>
        <a:srgbClr val="D31148"/>
      </a:accent6>
      <a:hlink>
        <a:srgbClr val="0063AC"/>
      </a:hlink>
      <a:folHlink>
        <a:srgbClr val="523A7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00"/>
        </a:dk1>
        <a:lt1>
          <a:srgbClr val="FFFFFF"/>
        </a:lt1>
        <a:dk2>
          <a:srgbClr val="006E56"/>
        </a:dk2>
        <a:lt2>
          <a:srgbClr val="808080"/>
        </a:lt2>
        <a:accent1>
          <a:srgbClr val="BBD2CF"/>
        </a:accent1>
        <a:accent2>
          <a:srgbClr val="0063AC"/>
        </a:accent2>
        <a:accent3>
          <a:srgbClr val="FFFFFF"/>
        </a:accent3>
        <a:accent4>
          <a:srgbClr val="000000"/>
        </a:accent4>
        <a:accent5>
          <a:srgbClr val="DAE5E4"/>
        </a:accent5>
        <a:accent6>
          <a:srgbClr val="00599B"/>
        </a:accent6>
        <a:hlink>
          <a:srgbClr val="C22E91"/>
        </a:hlink>
        <a:folHlink>
          <a:srgbClr val="57B94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00000"/>
        </a:dk1>
        <a:lt1>
          <a:srgbClr val="FFFFFF"/>
        </a:lt1>
        <a:dk2>
          <a:srgbClr val="006E56"/>
        </a:dk2>
        <a:lt2>
          <a:srgbClr val="808080"/>
        </a:lt2>
        <a:accent1>
          <a:srgbClr val="BBD2CF"/>
        </a:accent1>
        <a:accent2>
          <a:srgbClr val="0063AC"/>
        </a:accent2>
        <a:accent3>
          <a:srgbClr val="FFFFFF"/>
        </a:accent3>
        <a:accent4>
          <a:srgbClr val="000000"/>
        </a:accent4>
        <a:accent5>
          <a:srgbClr val="DAE5E4"/>
        </a:accent5>
        <a:accent6>
          <a:srgbClr val="00599B"/>
        </a:accent6>
        <a:hlink>
          <a:srgbClr val="C22E91"/>
        </a:hlink>
        <a:folHlink>
          <a:srgbClr val="B3D45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5">
        <a:dk1>
          <a:srgbClr val="000000"/>
        </a:dk1>
        <a:lt1>
          <a:srgbClr val="FFFFFF"/>
        </a:lt1>
        <a:dk2>
          <a:srgbClr val="006E56"/>
        </a:dk2>
        <a:lt2>
          <a:srgbClr val="808080"/>
        </a:lt2>
        <a:accent1>
          <a:srgbClr val="BBD2CF"/>
        </a:accent1>
        <a:accent2>
          <a:srgbClr val="0063AC"/>
        </a:accent2>
        <a:accent3>
          <a:srgbClr val="FFFFFF"/>
        </a:accent3>
        <a:accent4>
          <a:srgbClr val="000000"/>
        </a:accent4>
        <a:accent5>
          <a:srgbClr val="DAE5E4"/>
        </a:accent5>
        <a:accent6>
          <a:srgbClr val="00599B"/>
        </a:accent6>
        <a:hlink>
          <a:srgbClr val="C22E91"/>
        </a:hlink>
        <a:folHlink>
          <a:srgbClr val="52397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6">
        <a:dk1>
          <a:srgbClr val="000000"/>
        </a:dk1>
        <a:lt1>
          <a:srgbClr val="FFFFFF"/>
        </a:lt1>
        <a:dk2>
          <a:srgbClr val="006E56"/>
        </a:dk2>
        <a:lt2>
          <a:srgbClr val="808080"/>
        </a:lt2>
        <a:accent1>
          <a:srgbClr val="D2FAFA"/>
        </a:accent1>
        <a:accent2>
          <a:srgbClr val="0063AC"/>
        </a:accent2>
        <a:accent3>
          <a:srgbClr val="FFFFFF"/>
        </a:accent3>
        <a:accent4>
          <a:srgbClr val="000000"/>
        </a:accent4>
        <a:accent5>
          <a:srgbClr val="E5FCFC"/>
        </a:accent5>
        <a:accent6>
          <a:srgbClr val="00599B"/>
        </a:accent6>
        <a:hlink>
          <a:srgbClr val="C22E91"/>
        </a:hlink>
        <a:folHlink>
          <a:srgbClr val="B3D45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a4d345c-6e2c-43a8-9338-244f87f6434a">
      <Terms xmlns="http://schemas.microsoft.com/office/infopath/2007/PartnerControls"/>
    </lcf76f155ced4ddcb4097134ff3c332f>
    <TaxCatchAll xmlns="d07362aa-b0b6-43c9-9629-852a9e2365d2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0D14F9E959B314FA4E1B747AECDA4A7" ma:contentTypeVersion="17" ma:contentTypeDescription="Create a new document." ma:contentTypeScope="" ma:versionID="278a30d6bd5fd76d56b54423d7594825">
  <xsd:schema xmlns:xsd="http://www.w3.org/2001/XMLSchema" xmlns:xs="http://www.w3.org/2001/XMLSchema" xmlns:p="http://schemas.microsoft.com/office/2006/metadata/properties" xmlns:ns2="6a4d345c-6e2c-43a8-9338-244f87f6434a" xmlns:ns3="d07362aa-b0b6-43c9-9629-852a9e2365d2" targetNamespace="http://schemas.microsoft.com/office/2006/metadata/properties" ma:root="true" ma:fieldsID="f2deea3c602c766eb0874ae13d8f92d7" ns2:_="" ns3:_="">
    <xsd:import namespace="6a4d345c-6e2c-43a8-9338-244f87f6434a"/>
    <xsd:import namespace="d07362aa-b0b6-43c9-9629-852a9e2365d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4d345c-6e2c-43a8-9338-244f87f6434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d3e9238a-0d8c-4e91-8e7e-8d1dffb909a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7362aa-b0b6-43c9-9629-852a9e2365d2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5125fd8d-d8bd-4f4e-82f1-64b62b82f268}" ma:internalName="TaxCatchAll" ma:showField="CatchAllData" ma:web="d07362aa-b0b6-43c9-9629-852a9e2365d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2534CFF-AABD-422E-84E7-9F848DDF74B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2EAAA4D-4441-4BDE-9E9B-D444CE1B05DA}">
  <ds:schemaRefs>
    <ds:schemaRef ds:uri="http://www.w3.org/XML/1998/namespace"/>
    <ds:schemaRef ds:uri="http://purl.org/dc/terms/"/>
    <ds:schemaRef ds:uri="http://schemas.microsoft.com/office/2006/documentManagement/types"/>
    <ds:schemaRef ds:uri="http://schemas.microsoft.com/office/2006/metadata/properties"/>
    <ds:schemaRef ds:uri="http://purl.org/dc/dcmitype/"/>
    <ds:schemaRef ds:uri="d07362aa-b0b6-43c9-9629-852a9e2365d2"/>
    <ds:schemaRef ds:uri="http://schemas.microsoft.com/office/infopath/2007/PartnerControls"/>
    <ds:schemaRef ds:uri="http://schemas.openxmlformats.org/package/2006/metadata/core-properties"/>
    <ds:schemaRef ds:uri="6a4d345c-6e2c-43a8-9338-244f87f6434a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51030849-0E26-4F87-A328-6647897F466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a4d345c-6e2c-43a8-9338-244f87f6434a"/>
    <ds:schemaRef ds:uri="d07362aa-b0b6-43c9-9629-852a9e2365d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CSW2020PresentationTemplate</Template>
  <TotalTime>152</TotalTime>
  <Words>738</Words>
  <Application>Microsoft Office PowerPoint</Application>
  <PresentationFormat>Widescreen</PresentationFormat>
  <Paragraphs>98</Paragraphs>
  <Slides>16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Arial Rounded MT Bold</vt:lpstr>
      <vt:lpstr>Calibri</vt:lpstr>
      <vt:lpstr>CSWNewTheme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Problems and Worries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Georgia Stone</dc:creator>
  <cp:lastModifiedBy>Emily Clark</cp:lastModifiedBy>
  <cp:revision>10</cp:revision>
  <dcterms:created xsi:type="dcterms:W3CDTF">2020-10-22T12:36:51Z</dcterms:created>
  <dcterms:modified xsi:type="dcterms:W3CDTF">2023-12-04T16:26:09Z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0x010100A0D14F9E959B314FA4E1B747AECDA4A7</vt:lpwstr>
  </property>
  <property fmtid="{D5CDD505-2E9C-101B-9397-08002B2CF9AE}" pid="3" name="Order">
    <vt:r8>85400</vt:r8>
  </property>
  <property fmtid="{D5CDD505-2E9C-101B-9397-08002B2CF9AE}" pid="4" name="MediaServiceImageTags">
    <vt:lpwstr/>
  </property>
</Properties>
</file>