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7" r:id="rId4"/>
    <p:sldMasterId id="2147483679" r:id="rId5"/>
  </p:sldMasterIdLst>
  <p:notesMasterIdLst>
    <p:notesMasterId r:id="rId29"/>
  </p:notesMasterIdLst>
  <p:sldIdLst>
    <p:sldId id="290" r:id="rId6"/>
    <p:sldId id="257" r:id="rId7"/>
    <p:sldId id="288" r:id="rId8"/>
    <p:sldId id="289" r:id="rId9"/>
    <p:sldId id="256" r:id="rId10"/>
    <p:sldId id="284" r:id="rId11"/>
    <p:sldId id="285" r:id="rId12"/>
    <p:sldId id="286" r:id="rId13"/>
    <p:sldId id="287" r:id="rId14"/>
    <p:sldId id="272" r:id="rId15"/>
    <p:sldId id="260" r:id="rId16"/>
    <p:sldId id="262" r:id="rId17"/>
    <p:sldId id="277" r:id="rId18"/>
    <p:sldId id="273" r:id="rId19"/>
    <p:sldId id="274" r:id="rId20"/>
    <p:sldId id="275" r:id="rId21"/>
    <p:sldId id="276" r:id="rId22"/>
    <p:sldId id="283" r:id="rId23"/>
    <p:sldId id="266" r:id="rId24"/>
    <p:sldId id="282" r:id="rId25"/>
    <p:sldId id="279" r:id="rId26"/>
    <p:sldId id="258" r:id="rId27"/>
    <p:sldId id="25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D7CB31-5FAA-452A-8537-45FCBD5E9879}" v="2" dt="2023-12-12T09:53:36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da317a7c65b22daf337b8da2d282bb0985b0df4b15d01c1ba83311d545d3b4de::" providerId="AD" clId="Web-{D1C85E85-FBD1-3FAC-D163-D8A22E29A61A}"/>
    <pc:docChg chg="modSld">
      <pc:chgData name="Guest User" userId="S::urn:spo:anon#da317a7c65b22daf337b8da2d282bb0985b0df4b15d01c1ba83311d545d3b4de::" providerId="AD" clId="Web-{D1C85E85-FBD1-3FAC-D163-D8A22E29A61A}" dt="2023-11-16T16:12:56.874" v="67" actId="20577"/>
      <pc:docMkLst>
        <pc:docMk/>
      </pc:docMkLst>
      <pc:sldChg chg="modSp">
        <pc:chgData name="Guest User" userId="S::urn:spo:anon#da317a7c65b22daf337b8da2d282bb0985b0df4b15d01c1ba83311d545d3b4de::" providerId="AD" clId="Web-{D1C85E85-FBD1-3FAC-D163-D8A22E29A61A}" dt="2023-11-16T16:12:56.874" v="67" actId="20577"/>
        <pc:sldMkLst>
          <pc:docMk/>
          <pc:sldMk cId="3213392128" sldId="288"/>
        </pc:sldMkLst>
        <pc:spChg chg="mod">
          <ac:chgData name="Guest User" userId="S::urn:spo:anon#da317a7c65b22daf337b8da2d282bb0985b0df4b15d01c1ba83311d545d3b4de::" providerId="AD" clId="Web-{D1C85E85-FBD1-3FAC-D163-D8A22E29A61A}" dt="2023-11-16T16:12:56.874" v="67" actId="20577"/>
          <ac:spMkLst>
            <pc:docMk/>
            <pc:sldMk cId="3213392128" sldId="288"/>
            <ac:spMk id="3" creationId="{BC687943-91B7-3185-E9FD-297E7B2C0417}"/>
          </ac:spMkLst>
        </pc:spChg>
      </pc:sldChg>
      <pc:sldChg chg="modSp">
        <pc:chgData name="Guest User" userId="S::urn:spo:anon#da317a7c65b22daf337b8da2d282bb0985b0df4b15d01c1ba83311d545d3b4de::" providerId="AD" clId="Web-{D1C85E85-FBD1-3FAC-D163-D8A22E29A61A}" dt="2023-11-16T16:04:07.360" v="30" actId="1076"/>
        <pc:sldMkLst>
          <pc:docMk/>
          <pc:sldMk cId="4106721915" sldId="289"/>
        </pc:sldMkLst>
        <pc:spChg chg="mod">
          <ac:chgData name="Guest User" userId="S::urn:spo:anon#da317a7c65b22daf337b8da2d282bb0985b0df4b15d01c1ba83311d545d3b4de::" providerId="AD" clId="Web-{D1C85E85-FBD1-3FAC-D163-D8A22E29A61A}" dt="2023-11-16T16:03:49.062" v="28" actId="1076"/>
          <ac:spMkLst>
            <pc:docMk/>
            <pc:sldMk cId="4106721915" sldId="289"/>
            <ac:spMk id="2" creationId="{00000000-0000-0000-0000-000000000000}"/>
          </ac:spMkLst>
        </pc:spChg>
        <pc:spChg chg="mod">
          <ac:chgData name="Guest User" userId="S::urn:spo:anon#da317a7c65b22daf337b8da2d282bb0985b0df4b15d01c1ba83311d545d3b4de::" providerId="AD" clId="Web-{D1C85E85-FBD1-3FAC-D163-D8A22E29A61A}" dt="2023-11-16T16:03:21.499" v="25" actId="1076"/>
          <ac:spMkLst>
            <pc:docMk/>
            <pc:sldMk cId="4106721915" sldId="289"/>
            <ac:spMk id="3" creationId="{BC687943-91B7-3185-E9FD-297E7B2C0417}"/>
          </ac:spMkLst>
        </pc:spChg>
        <pc:spChg chg="mod">
          <ac:chgData name="Guest User" userId="S::urn:spo:anon#da317a7c65b22daf337b8da2d282bb0985b0df4b15d01c1ba83311d545d3b4de::" providerId="AD" clId="Web-{D1C85E85-FBD1-3FAC-D163-D8A22E29A61A}" dt="2023-11-16T16:01:24.668" v="1" actId="1076"/>
          <ac:spMkLst>
            <pc:docMk/>
            <pc:sldMk cId="4106721915" sldId="289"/>
            <ac:spMk id="4" creationId="{AFBC9DC1-90D7-8815-5ADA-4F37AEAB29E9}"/>
          </ac:spMkLst>
        </pc:spChg>
        <pc:spChg chg="mod">
          <ac:chgData name="Guest User" userId="S::urn:spo:anon#da317a7c65b22daf337b8da2d282bb0985b0df4b15d01c1ba83311d545d3b4de::" providerId="AD" clId="Web-{D1C85E85-FBD1-3FAC-D163-D8A22E29A61A}" dt="2023-11-16T16:04:07.360" v="30" actId="1076"/>
          <ac:spMkLst>
            <pc:docMk/>
            <pc:sldMk cId="4106721915" sldId="289"/>
            <ac:spMk id="5" creationId="{439DB06C-AEB7-B479-8CF8-0BBA7A6A6265}"/>
          </ac:spMkLst>
        </pc:spChg>
        <pc:spChg chg="mod">
          <ac:chgData name="Guest User" userId="S::urn:spo:anon#da317a7c65b22daf337b8da2d282bb0985b0df4b15d01c1ba83311d545d3b4de::" providerId="AD" clId="Web-{D1C85E85-FBD1-3FAC-D163-D8A22E29A61A}" dt="2023-11-16T16:02:43.154" v="21" actId="1076"/>
          <ac:spMkLst>
            <pc:docMk/>
            <pc:sldMk cId="4106721915" sldId="289"/>
            <ac:spMk id="6" creationId="{FAA49166-A09D-2934-DD39-221A8BE43E2D}"/>
          </ac:spMkLst>
        </pc:spChg>
        <pc:picChg chg="mod">
          <ac:chgData name="Guest User" userId="S::urn:spo:anon#da317a7c65b22daf337b8da2d282bb0985b0df4b15d01c1ba83311d545d3b4de::" providerId="AD" clId="Web-{D1C85E85-FBD1-3FAC-D163-D8A22E29A61A}" dt="2023-11-16T16:02:54.076" v="23" actId="1076"/>
          <ac:picMkLst>
            <pc:docMk/>
            <pc:sldMk cId="4106721915" sldId="289"/>
            <ac:picMk id="7" creationId="{477C5CF0-714B-065B-4ABE-0EFD53F7315B}"/>
          </ac:picMkLst>
        </pc:picChg>
      </pc:sldChg>
    </pc:docChg>
  </pc:docChgLst>
  <pc:docChgLst>
    <pc:chgData name="Guest User" userId="S::urn:spo:anon#063592bac7c3c1191f0c5594f09bf6406b0f61c0e2097d96a57e4c17c7f75790::" providerId="AD" clId="Web-{22EC9C49-B134-4DA3-6632-7133752760B2}"/>
    <pc:docChg chg="modSld">
      <pc:chgData name="Guest User" userId="S::urn:spo:anon#063592bac7c3c1191f0c5594f09bf6406b0f61c0e2097d96a57e4c17c7f75790::" providerId="AD" clId="Web-{22EC9C49-B134-4DA3-6632-7133752760B2}" dt="2023-11-16T14:03:55.580" v="913" actId="20577"/>
      <pc:docMkLst>
        <pc:docMk/>
      </pc:docMkLst>
      <pc:sldChg chg="modSp">
        <pc:chgData name="Guest User" userId="S::urn:spo:anon#063592bac7c3c1191f0c5594f09bf6406b0f61c0e2097d96a57e4c17c7f75790::" providerId="AD" clId="Web-{22EC9C49-B134-4DA3-6632-7133752760B2}" dt="2023-11-16T14:03:24.485" v="906" actId="1076"/>
        <pc:sldMkLst>
          <pc:docMk/>
          <pc:sldMk cId="2956911059" sldId="257"/>
        </pc:sldMkLst>
        <pc:spChg chg="mod">
          <ac:chgData name="Guest User" userId="S::urn:spo:anon#063592bac7c3c1191f0c5594f09bf6406b0f61c0e2097d96a57e4c17c7f75790::" providerId="AD" clId="Web-{22EC9C49-B134-4DA3-6632-7133752760B2}" dt="2023-11-16T14:03:18.235" v="905" actId="14100"/>
          <ac:spMkLst>
            <pc:docMk/>
            <pc:sldMk cId="2956911059" sldId="257"/>
            <ac:spMk id="2" creationId="{00000000-0000-0000-0000-000000000000}"/>
          </ac:spMkLst>
        </pc:spChg>
        <pc:spChg chg="mod">
          <ac:chgData name="Guest User" userId="S::urn:spo:anon#063592bac7c3c1191f0c5594f09bf6406b0f61c0e2097d96a57e4c17c7f75790::" providerId="AD" clId="Web-{22EC9C49-B134-4DA3-6632-7133752760B2}" dt="2023-11-16T14:03:24.485" v="906" actId="1076"/>
          <ac:spMkLst>
            <pc:docMk/>
            <pc:sldMk cId="2956911059" sldId="257"/>
            <ac:spMk id="3" creationId="{BC687943-91B7-3185-E9FD-297E7B2C0417}"/>
          </ac:spMkLst>
        </pc:spChg>
      </pc:sldChg>
      <pc:sldChg chg="addSp modSp">
        <pc:chgData name="Guest User" userId="S::urn:spo:anon#063592bac7c3c1191f0c5594f09bf6406b0f61c0e2097d96a57e4c17c7f75790::" providerId="AD" clId="Web-{22EC9C49-B134-4DA3-6632-7133752760B2}" dt="2023-11-16T14:03:55.580" v="913" actId="20577"/>
        <pc:sldMkLst>
          <pc:docMk/>
          <pc:sldMk cId="3213392128" sldId="288"/>
        </pc:sldMkLst>
        <pc:spChg chg="mod">
          <ac:chgData name="Guest User" userId="S::urn:spo:anon#063592bac7c3c1191f0c5594f09bf6406b0f61c0e2097d96a57e4c17c7f75790::" providerId="AD" clId="Web-{22EC9C49-B134-4DA3-6632-7133752760B2}" dt="2023-11-16T13:57:02.351" v="828" actId="20577"/>
          <ac:spMkLst>
            <pc:docMk/>
            <pc:sldMk cId="3213392128" sldId="288"/>
            <ac:spMk id="2" creationId="{00000000-0000-0000-0000-000000000000}"/>
          </ac:spMkLst>
        </pc:spChg>
        <pc:spChg chg="mod">
          <ac:chgData name="Guest User" userId="S::urn:spo:anon#063592bac7c3c1191f0c5594f09bf6406b0f61c0e2097d96a57e4c17c7f75790::" providerId="AD" clId="Web-{22EC9C49-B134-4DA3-6632-7133752760B2}" dt="2023-11-16T13:56:05.662" v="821" actId="1076"/>
          <ac:spMkLst>
            <pc:docMk/>
            <pc:sldMk cId="3213392128" sldId="288"/>
            <ac:spMk id="3" creationId="{BC687943-91B7-3185-E9FD-297E7B2C0417}"/>
          </ac:spMkLst>
        </pc:spChg>
        <pc:spChg chg="add mod">
          <ac:chgData name="Guest User" userId="S::urn:spo:anon#063592bac7c3c1191f0c5594f09bf6406b0f61c0e2097d96a57e4c17c7f75790::" providerId="AD" clId="Web-{22EC9C49-B134-4DA3-6632-7133752760B2}" dt="2023-11-16T14:03:55.580" v="913" actId="20577"/>
          <ac:spMkLst>
            <pc:docMk/>
            <pc:sldMk cId="3213392128" sldId="288"/>
            <ac:spMk id="4" creationId="{7D9CA7AC-5B72-7D2F-39AE-45D0B1C2DFF0}"/>
          </ac:spMkLst>
        </pc:spChg>
      </pc:sldChg>
      <pc:sldChg chg="addSp modSp">
        <pc:chgData name="Guest User" userId="S::urn:spo:anon#063592bac7c3c1191f0c5594f09bf6406b0f61c0e2097d96a57e4c17c7f75790::" providerId="AD" clId="Web-{22EC9C49-B134-4DA3-6632-7133752760B2}" dt="2023-11-16T14:02:12.874" v="900" actId="20577"/>
        <pc:sldMkLst>
          <pc:docMk/>
          <pc:sldMk cId="4106721915" sldId="289"/>
        </pc:sldMkLst>
        <pc:spChg chg="mod">
          <ac:chgData name="Guest User" userId="S::urn:spo:anon#063592bac7c3c1191f0c5594f09bf6406b0f61c0e2097d96a57e4c17c7f75790::" providerId="AD" clId="Web-{22EC9C49-B134-4DA3-6632-7133752760B2}" dt="2023-11-16T13:58:32.134" v="829" actId="1076"/>
          <ac:spMkLst>
            <pc:docMk/>
            <pc:sldMk cId="4106721915" sldId="289"/>
            <ac:spMk id="2" creationId="{00000000-0000-0000-0000-000000000000}"/>
          </ac:spMkLst>
        </pc:spChg>
        <pc:spChg chg="mod">
          <ac:chgData name="Guest User" userId="S::urn:spo:anon#063592bac7c3c1191f0c5594f09bf6406b0f61c0e2097d96a57e4c17c7f75790::" providerId="AD" clId="Web-{22EC9C49-B134-4DA3-6632-7133752760B2}" dt="2023-11-16T13:58:36.338" v="830" actId="1076"/>
          <ac:spMkLst>
            <pc:docMk/>
            <pc:sldMk cId="4106721915" sldId="289"/>
            <ac:spMk id="3" creationId="{BC687943-91B7-3185-E9FD-297E7B2C0417}"/>
          </ac:spMkLst>
        </pc:spChg>
        <pc:spChg chg="add mod">
          <ac:chgData name="Guest User" userId="S::urn:spo:anon#063592bac7c3c1191f0c5594f09bf6406b0f61c0e2097d96a57e4c17c7f75790::" providerId="AD" clId="Web-{22EC9C49-B134-4DA3-6632-7133752760B2}" dt="2023-11-16T13:58:45.760" v="831" actId="1076"/>
          <ac:spMkLst>
            <pc:docMk/>
            <pc:sldMk cId="4106721915" sldId="289"/>
            <ac:spMk id="4" creationId="{AFBC9DC1-90D7-8815-5ADA-4F37AEAB29E9}"/>
          </ac:spMkLst>
        </pc:spChg>
        <pc:spChg chg="add mod">
          <ac:chgData name="Guest User" userId="S::urn:spo:anon#063592bac7c3c1191f0c5594f09bf6406b0f61c0e2097d96a57e4c17c7f75790::" providerId="AD" clId="Web-{22EC9C49-B134-4DA3-6632-7133752760B2}" dt="2023-11-16T13:58:52.182" v="832" actId="1076"/>
          <ac:spMkLst>
            <pc:docMk/>
            <pc:sldMk cId="4106721915" sldId="289"/>
            <ac:spMk id="5" creationId="{439DB06C-AEB7-B479-8CF8-0BBA7A6A6265}"/>
          </ac:spMkLst>
        </pc:spChg>
        <pc:spChg chg="add mod">
          <ac:chgData name="Guest User" userId="S::urn:spo:anon#063592bac7c3c1191f0c5594f09bf6406b0f61c0e2097d96a57e4c17c7f75790::" providerId="AD" clId="Web-{22EC9C49-B134-4DA3-6632-7133752760B2}" dt="2023-11-16T14:02:12.874" v="900" actId="20577"/>
          <ac:spMkLst>
            <pc:docMk/>
            <pc:sldMk cId="4106721915" sldId="289"/>
            <ac:spMk id="6" creationId="{FAA49166-A09D-2934-DD39-221A8BE43E2D}"/>
          </ac:spMkLst>
        </pc:spChg>
      </pc:sldChg>
      <pc:sldChg chg="modSp">
        <pc:chgData name="Guest User" userId="S::urn:spo:anon#063592bac7c3c1191f0c5594f09bf6406b0f61c0e2097d96a57e4c17c7f75790::" providerId="AD" clId="Web-{22EC9C49-B134-4DA3-6632-7133752760B2}" dt="2023-11-16T12:57:57.372" v="12" actId="1076"/>
        <pc:sldMkLst>
          <pc:docMk/>
          <pc:sldMk cId="4096242726" sldId="290"/>
        </pc:sldMkLst>
        <pc:spChg chg="mod">
          <ac:chgData name="Guest User" userId="S::urn:spo:anon#063592bac7c3c1191f0c5594f09bf6406b0f61c0e2097d96a57e4c17c7f75790::" providerId="AD" clId="Web-{22EC9C49-B134-4DA3-6632-7133752760B2}" dt="2023-11-16T12:57:57.372" v="12" actId="1076"/>
          <ac:spMkLst>
            <pc:docMk/>
            <pc:sldMk cId="4096242726" sldId="290"/>
            <ac:spMk id="3" creationId="{A9A280AC-188D-50FC-1750-8F3526CF5B69}"/>
          </ac:spMkLst>
        </pc:spChg>
      </pc:sldChg>
    </pc:docChg>
  </pc:docChgLst>
  <pc:docChgLst>
    <pc:chgData name="Marco van-Tintelen" userId="S::marcovt@carersupportwiltshire.co.uk::5d443ddf-9082-4290-a999-aa3a7eee6d23" providerId="AD" clId="Web-{04A884AB-2B71-F97F-33C6-8A2177BBE2E1}"/>
    <pc:docChg chg="modSld sldOrd">
      <pc:chgData name="Marco van-Tintelen" userId="S::marcovt@carersupportwiltshire.co.uk::5d443ddf-9082-4290-a999-aa3a7eee6d23" providerId="AD" clId="Web-{04A884AB-2B71-F97F-33C6-8A2177BBE2E1}" dt="2023-11-16T14:50:22.473" v="26" actId="20577"/>
      <pc:docMkLst>
        <pc:docMk/>
      </pc:docMkLst>
      <pc:sldChg chg="addSp modSp ord">
        <pc:chgData name="Marco van-Tintelen" userId="S::marcovt@carersupportwiltshire.co.uk::5d443ddf-9082-4290-a999-aa3a7eee6d23" providerId="AD" clId="Web-{04A884AB-2B71-F97F-33C6-8A2177BBE2E1}" dt="2023-11-16T14:49:15.267" v="21"/>
        <pc:sldMkLst>
          <pc:docMk/>
          <pc:sldMk cId="2956911059" sldId="257"/>
        </pc:sldMkLst>
        <pc:spChg chg="mod">
          <ac:chgData name="Marco van-Tintelen" userId="S::marcovt@carersupportwiltshire.co.uk::5d443ddf-9082-4290-a999-aa3a7eee6d23" providerId="AD" clId="Web-{04A884AB-2B71-F97F-33C6-8A2177BBE2E1}" dt="2023-11-16T14:45:47.372" v="3" actId="14100"/>
          <ac:spMkLst>
            <pc:docMk/>
            <pc:sldMk cId="2956911059" sldId="257"/>
            <ac:spMk id="3" creationId="{BC687943-91B7-3185-E9FD-297E7B2C0417}"/>
          </ac:spMkLst>
        </pc:spChg>
        <pc:picChg chg="add mod">
          <ac:chgData name="Marco van-Tintelen" userId="S::marcovt@carersupportwiltshire.co.uk::5d443ddf-9082-4290-a999-aa3a7eee6d23" providerId="AD" clId="Web-{04A884AB-2B71-F97F-33C6-8A2177BBE2E1}" dt="2023-11-16T14:46:25.263" v="6" actId="1076"/>
          <ac:picMkLst>
            <pc:docMk/>
            <pc:sldMk cId="2956911059" sldId="257"/>
            <ac:picMk id="4" creationId="{66F5DD59-2C7D-3115-003C-D2D27FBCEDD3}"/>
          </ac:picMkLst>
        </pc:picChg>
      </pc:sldChg>
      <pc:sldChg chg="modSp ord">
        <pc:chgData name="Marco van-Tintelen" userId="S::marcovt@carersupportwiltshire.co.uk::5d443ddf-9082-4290-a999-aa3a7eee6d23" providerId="AD" clId="Web-{04A884AB-2B71-F97F-33C6-8A2177BBE2E1}" dt="2023-11-16T14:50:22.473" v="26" actId="20577"/>
        <pc:sldMkLst>
          <pc:docMk/>
          <pc:sldMk cId="3213392128" sldId="288"/>
        </pc:sldMkLst>
        <pc:spChg chg="mod">
          <ac:chgData name="Marco van-Tintelen" userId="S::marcovt@carersupportwiltshire.co.uk::5d443ddf-9082-4290-a999-aa3a7eee6d23" providerId="AD" clId="Web-{04A884AB-2B71-F97F-33C6-8A2177BBE2E1}" dt="2023-11-16T14:50:22.473" v="26" actId="20577"/>
          <ac:spMkLst>
            <pc:docMk/>
            <pc:sldMk cId="3213392128" sldId="288"/>
            <ac:spMk id="3" creationId="{BC687943-91B7-3185-E9FD-297E7B2C0417}"/>
          </ac:spMkLst>
        </pc:spChg>
      </pc:sldChg>
      <pc:sldChg chg="addSp modSp ord">
        <pc:chgData name="Marco van-Tintelen" userId="S::marcovt@carersupportwiltshire.co.uk::5d443ddf-9082-4290-a999-aa3a7eee6d23" providerId="AD" clId="Web-{04A884AB-2B71-F97F-33C6-8A2177BBE2E1}" dt="2023-11-16T14:49:52.815" v="23"/>
        <pc:sldMkLst>
          <pc:docMk/>
          <pc:sldMk cId="4106721915" sldId="289"/>
        </pc:sldMkLst>
        <pc:spChg chg="mod">
          <ac:chgData name="Marco van-Tintelen" userId="S::marcovt@carersupportwiltshire.co.uk::5d443ddf-9082-4290-a999-aa3a7eee6d23" providerId="AD" clId="Web-{04A884AB-2B71-F97F-33C6-8A2177BBE2E1}" dt="2023-11-16T14:47:06.374" v="14" actId="14100"/>
          <ac:spMkLst>
            <pc:docMk/>
            <pc:sldMk cId="4106721915" sldId="289"/>
            <ac:spMk id="2" creationId="{00000000-0000-0000-0000-000000000000}"/>
          </ac:spMkLst>
        </pc:spChg>
        <pc:spChg chg="mod">
          <ac:chgData name="Marco van-Tintelen" userId="S::marcovt@carersupportwiltshire.co.uk::5d443ddf-9082-4290-a999-aa3a7eee6d23" providerId="AD" clId="Web-{04A884AB-2B71-F97F-33C6-8A2177BBE2E1}" dt="2023-11-16T14:47:10.233" v="15" actId="14100"/>
          <ac:spMkLst>
            <pc:docMk/>
            <pc:sldMk cId="4106721915" sldId="289"/>
            <ac:spMk id="4" creationId="{AFBC9DC1-90D7-8815-5ADA-4F37AEAB29E9}"/>
          </ac:spMkLst>
        </pc:spChg>
        <pc:spChg chg="mod">
          <ac:chgData name="Marco van-Tintelen" userId="S::marcovt@carersupportwiltshire.co.uk::5d443ddf-9082-4290-a999-aa3a7eee6d23" providerId="AD" clId="Web-{04A884AB-2B71-F97F-33C6-8A2177BBE2E1}" dt="2023-11-16T14:46:42.204" v="9" actId="14100"/>
          <ac:spMkLst>
            <pc:docMk/>
            <pc:sldMk cId="4106721915" sldId="289"/>
            <ac:spMk id="6" creationId="{FAA49166-A09D-2934-DD39-221A8BE43E2D}"/>
          </ac:spMkLst>
        </pc:spChg>
        <pc:picChg chg="add mod">
          <ac:chgData name="Marco van-Tintelen" userId="S::marcovt@carersupportwiltshire.co.uk::5d443ddf-9082-4290-a999-aa3a7eee6d23" providerId="AD" clId="Web-{04A884AB-2B71-F97F-33C6-8A2177BBE2E1}" dt="2023-11-16T14:48:00.328" v="20" actId="14100"/>
          <ac:picMkLst>
            <pc:docMk/>
            <pc:sldMk cId="4106721915" sldId="289"/>
            <ac:picMk id="7" creationId="{477C5CF0-714B-065B-4ABE-0EFD53F7315B}"/>
          </ac:picMkLst>
        </pc:picChg>
      </pc:sldChg>
    </pc:docChg>
  </pc:docChgLst>
  <pc:docChgLst>
    <pc:chgData name="Guest User" userId="S::urn:spo:anon#da317a7c65b22daf337b8da2d282bb0985b0df4b15d01c1ba83311d545d3b4de::" providerId="AD" clId="Web-{68651A45-A253-C25A-7D5D-9B32812151EC}"/>
    <pc:docChg chg="modSld">
      <pc:chgData name="Guest User" userId="S::urn:spo:anon#da317a7c65b22daf337b8da2d282bb0985b0df4b15d01c1ba83311d545d3b4de::" providerId="AD" clId="Web-{68651A45-A253-C25A-7D5D-9B32812151EC}" dt="2023-11-16T15:11:36.175" v="170" actId="20577"/>
      <pc:docMkLst>
        <pc:docMk/>
      </pc:docMkLst>
      <pc:sldChg chg="modSp">
        <pc:chgData name="Guest User" userId="S::urn:spo:anon#da317a7c65b22daf337b8da2d282bb0985b0df4b15d01c1ba83311d545d3b4de::" providerId="AD" clId="Web-{68651A45-A253-C25A-7D5D-9B32812151EC}" dt="2023-11-16T15:04:57.711" v="95" actId="1076"/>
        <pc:sldMkLst>
          <pc:docMk/>
          <pc:sldMk cId="2956911059" sldId="257"/>
        </pc:sldMkLst>
        <pc:spChg chg="mod">
          <ac:chgData name="Guest User" userId="S::urn:spo:anon#da317a7c65b22daf337b8da2d282bb0985b0df4b15d01c1ba83311d545d3b4de::" providerId="AD" clId="Web-{68651A45-A253-C25A-7D5D-9B32812151EC}" dt="2023-11-16T15:04:57.711" v="95" actId="1076"/>
          <ac:spMkLst>
            <pc:docMk/>
            <pc:sldMk cId="2956911059" sldId="257"/>
            <ac:spMk id="3" creationId="{BC687943-91B7-3185-E9FD-297E7B2C0417}"/>
          </ac:spMkLst>
        </pc:spChg>
        <pc:picChg chg="mod">
          <ac:chgData name="Guest User" userId="S::urn:spo:anon#da317a7c65b22daf337b8da2d282bb0985b0df4b15d01c1ba83311d545d3b4de::" providerId="AD" clId="Web-{68651A45-A253-C25A-7D5D-9B32812151EC}" dt="2023-11-16T14:55:57.317" v="3" actId="1076"/>
          <ac:picMkLst>
            <pc:docMk/>
            <pc:sldMk cId="2956911059" sldId="257"/>
            <ac:picMk id="4" creationId="{66F5DD59-2C7D-3115-003C-D2D27FBCEDD3}"/>
          </ac:picMkLst>
        </pc:picChg>
      </pc:sldChg>
      <pc:sldChg chg="modSp">
        <pc:chgData name="Guest User" userId="S::urn:spo:anon#da317a7c65b22daf337b8da2d282bb0985b0df4b15d01c1ba83311d545d3b4de::" providerId="AD" clId="Web-{68651A45-A253-C25A-7D5D-9B32812151EC}" dt="2023-11-16T15:10:40.827" v="162" actId="20577"/>
        <pc:sldMkLst>
          <pc:docMk/>
          <pc:sldMk cId="3213392128" sldId="288"/>
        </pc:sldMkLst>
        <pc:spChg chg="mod">
          <ac:chgData name="Guest User" userId="S::urn:spo:anon#da317a7c65b22daf337b8da2d282bb0985b0df4b15d01c1ba83311d545d3b4de::" providerId="AD" clId="Web-{68651A45-A253-C25A-7D5D-9B32812151EC}" dt="2023-11-16T15:10:05.388" v="157" actId="20577"/>
          <ac:spMkLst>
            <pc:docMk/>
            <pc:sldMk cId="3213392128" sldId="288"/>
            <ac:spMk id="2" creationId="{00000000-0000-0000-0000-000000000000}"/>
          </ac:spMkLst>
        </pc:spChg>
        <pc:spChg chg="mod">
          <ac:chgData name="Guest User" userId="S::urn:spo:anon#da317a7c65b22daf337b8da2d282bb0985b0df4b15d01c1ba83311d545d3b4de::" providerId="AD" clId="Web-{68651A45-A253-C25A-7D5D-9B32812151EC}" dt="2023-11-16T15:03:42.582" v="86" actId="20577"/>
          <ac:spMkLst>
            <pc:docMk/>
            <pc:sldMk cId="3213392128" sldId="288"/>
            <ac:spMk id="3" creationId="{BC687943-91B7-3185-E9FD-297E7B2C0417}"/>
          </ac:spMkLst>
        </pc:spChg>
        <pc:spChg chg="mod">
          <ac:chgData name="Guest User" userId="S::urn:spo:anon#da317a7c65b22daf337b8da2d282bb0985b0df4b15d01c1ba83311d545d3b4de::" providerId="AD" clId="Web-{68651A45-A253-C25A-7D5D-9B32812151EC}" dt="2023-11-16T15:10:40.827" v="162" actId="20577"/>
          <ac:spMkLst>
            <pc:docMk/>
            <pc:sldMk cId="3213392128" sldId="288"/>
            <ac:spMk id="4" creationId="{7D9CA7AC-5B72-7D2F-39AE-45D0B1C2DFF0}"/>
          </ac:spMkLst>
        </pc:spChg>
      </pc:sldChg>
      <pc:sldChg chg="modSp">
        <pc:chgData name="Guest User" userId="S::urn:spo:anon#da317a7c65b22daf337b8da2d282bb0985b0df4b15d01c1ba83311d545d3b4de::" providerId="AD" clId="Web-{68651A45-A253-C25A-7D5D-9B32812151EC}" dt="2023-11-16T15:11:36.175" v="170" actId="20577"/>
        <pc:sldMkLst>
          <pc:docMk/>
          <pc:sldMk cId="4106721915" sldId="289"/>
        </pc:sldMkLst>
        <pc:spChg chg="mod">
          <ac:chgData name="Guest User" userId="S::urn:spo:anon#da317a7c65b22daf337b8da2d282bb0985b0df4b15d01c1ba83311d545d3b4de::" providerId="AD" clId="Web-{68651A45-A253-C25A-7D5D-9B32812151EC}" dt="2023-11-16T15:11:36.175" v="170" actId="20577"/>
          <ac:spMkLst>
            <pc:docMk/>
            <pc:sldMk cId="4106721915" sldId="289"/>
            <ac:spMk id="5" creationId="{439DB06C-AEB7-B479-8CF8-0BBA7A6A6265}"/>
          </ac:spMkLst>
        </pc:spChg>
        <pc:spChg chg="mod">
          <ac:chgData name="Guest User" userId="S::urn:spo:anon#da317a7c65b22daf337b8da2d282bb0985b0df4b15d01c1ba83311d545d3b4de::" providerId="AD" clId="Web-{68651A45-A253-C25A-7D5D-9B32812151EC}" dt="2023-11-16T15:00:54.243" v="80" actId="1076"/>
          <ac:spMkLst>
            <pc:docMk/>
            <pc:sldMk cId="4106721915" sldId="289"/>
            <ac:spMk id="6" creationId="{FAA49166-A09D-2934-DD39-221A8BE43E2D}"/>
          </ac:spMkLst>
        </pc:spChg>
        <pc:picChg chg="mod">
          <ac:chgData name="Guest User" userId="S::urn:spo:anon#da317a7c65b22daf337b8da2d282bb0985b0df4b15d01c1ba83311d545d3b4de::" providerId="AD" clId="Web-{68651A45-A253-C25A-7D5D-9B32812151EC}" dt="2023-11-16T15:04:22.647" v="91" actId="1076"/>
          <ac:picMkLst>
            <pc:docMk/>
            <pc:sldMk cId="4106721915" sldId="289"/>
            <ac:picMk id="7" creationId="{477C5CF0-714B-065B-4ABE-0EFD53F7315B}"/>
          </ac:picMkLst>
        </pc:picChg>
      </pc:sldChg>
    </pc:docChg>
  </pc:docChgLst>
  <pc:docChgLst>
    <pc:chgData name="Guest User" userId="S::urn:spo:anon#da317a7c65b22daf337b8da2d282bb0985b0df4b15d01c1ba83311d545d3b4de::" providerId="AD" clId="Web-{B3D0CF4C-2BAB-7273-E7B3-F1FE1712C057}"/>
    <pc:docChg chg="modSld">
      <pc:chgData name="Guest User" userId="S::urn:spo:anon#da317a7c65b22daf337b8da2d282bb0985b0df4b15d01c1ba83311d545d3b4de::" providerId="AD" clId="Web-{B3D0CF4C-2BAB-7273-E7B3-F1FE1712C057}" dt="2023-11-16T14:42:54.182" v="0" actId="14100"/>
      <pc:docMkLst>
        <pc:docMk/>
      </pc:docMkLst>
      <pc:sldChg chg="modSp">
        <pc:chgData name="Guest User" userId="S::urn:spo:anon#da317a7c65b22daf337b8da2d282bb0985b0df4b15d01c1ba83311d545d3b4de::" providerId="AD" clId="Web-{B3D0CF4C-2BAB-7273-E7B3-F1FE1712C057}" dt="2023-11-16T14:42:54.182" v="0" actId="14100"/>
        <pc:sldMkLst>
          <pc:docMk/>
          <pc:sldMk cId="3213392128" sldId="288"/>
        </pc:sldMkLst>
        <pc:spChg chg="mod">
          <ac:chgData name="Guest User" userId="S::urn:spo:anon#da317a7c65b22daf337b8da2d282bb0985b0df4b15d01c1ba83311d545d3b4de::" providerId="AD" clId="Web-{B3D0CF4C-2BAB-7273-E7B3-F1FE1712C057}" dt="2023-11-16T14:42:54.182" v="0" actId="14100"/>
          <ac:spMkLst>
            <pc:docMk/>
            <pc:sldMk cId="3213392128" sldId="288"/>
            <ac:spMk id="2" creationId="{00000000-0000-0000-0000-000000000000}"/>
          </ac:spMkLst>
        </pc:spChg>
      </pc:sldChg>
    </pc:docChg>
  </pc:docChgLst>
  <pc:docChgLst>
    <pc:chgData name="Guest User" userId="S::urn:spo:anon#da317a7c65b22daf337b8da2d282bb0985b0df4b15d01c1ba83311d545d3b4de::" providerId="AD" clId="Web-{48E107B5-BD76-A36B-3DD7-E8DEA23A8A1B}"/>
    <pc:docChg chg="modSld">
      <pc:chgData name="Guest User" userId="S::urn:spo:anon#da317a7c65b22daf337b8da2d282bb0985b0df4b15d01c1ba83311d545d3b4de::" providerId="AD" clId="Web-{48E107B5-BD76-A36B-3DD7-E8DEA23A8A1B}" dt="2023-11-16T15:26:49.774" v="61" actId="14100"/>
      <pc:docMkLst>
        <pc:docMk/>
      </pc:docMkLst>
      <pc:sldChg chg="modSp">
        <pc:chgData name="Guest User" userId="S::urn:spo:anon#da317a7c65b22daf337b8da2d282bb0985b0df4b15d01c1ba83311d545d3b4de::" providerId="AD" clId="Web-{48E107B5-BD76-A36B-3DD7-E8DEA23A8A1B}" dt="2023-11-16T15:26:49.774" v="61" actId="14100"/>
        <pc:sldMkLst>
          <pc:docMk/>
          <pc:sldMk cId="4106721915" sldId="289"/>
        </pc:sldMkLst>
        <pc:spChg chg="mod">
          <ac:chgData name="Guest User" userId="S::urn:spo:anon#da317a7c65b22daf337b8da2d282bb0985b0df4b15d01c1ba83311d545d3b4de::" providerId="AD" clId="Web-{48E107B5-BD76-A36B-3DD7-E8DEA23A8A1B}" dt="2023-11-16T15:26:15.803" v="57" actId="1076"/>
          <ac:spMkLst>
            <pc:docMk/>
            <pc:sldMk cId="4106721915" sldId="289"/>
            <ac:spMk id="3" creationId="{BC687943-91B7-3185-E9FD-297E7B2C0417}"/>
          </ac:spMkLst>
        </pc:spChg>
        <pc:spChg chg="mod">
          <ac:chgData name="Guest User" userId="S::urn:spo:anon#da317a7c65b22daf337b8da2d282bb0985b0df4b15d01c1ba83311d545d3b4de::" providerId="AD" clId="Web-{48E107B5-BD76-A36B-3DD7-E8DEA23A8A1B}" dt="2023-11-16T15:26:21.835" v="58" actId="1076"/>
          <ac:spMkLst>
            <pc:docMk/>
            <pc:sldMk cId="4106721915" sldId="289"/>
            <ac:spMk id="4" creationId="{AFBC9DC1-90D7-8815-5ADA-4F37AEAB29E9}"/>
          </ac:spMkLst>
        </pc:spChg>
        <pc:spChg chg="mod">
          <ac:chgData name="Guest User" userId="S::urn:spo:anon#da317a7c65b22daf337b8da2d282bb0985b0df4b15d01c1ba83311d545d3b4de::" providerId="AD" clId="Web-{48E107B5-BD76-A36B-3DD7-E8DEA23A8A1B}" dt="2023-11-16T15:26:30.070" v="59" actId="1076"/>
          <ac:spMkLst>
            <pc:docMk/>
            <pc:sldMk cId="4106721915" sldId="289"/>
            <ac:spMk id="5" creationId="{439DB06C-AEB7-B479-8CF8-0BBA7A6A6265}"/>
          </ac:spMkLst>
        </pc:spChg>
        <pc:spChg chg="mod">
          <ac:chgData name="Guest User" userId="S::urn:spo:anon#da317a7c65b22daf337b8da2d282bb0985b0df4b15d01c1ba83311d545d3b4de::" providerId="AD" clId="Web-{48E107B5-BD76-A36B-3DD7-E8DEA23A8A1B}" dt="2023-11-16T15:26:33.304" v="60" actId="14100"/>
          <ac:spMkLst>
            <pc:docMk/>
            <pc:sldMk cId="4106721915" sldId="289"/>
            <ac:spMk id="6" creationId="{FAA49166-A09D-2934-DD39-221A8BE43E2D}"/>
          </ac:spMkLst>
        </pc:spChg>
        <pc:picChg chg="mod">
          <ac:chgData name="Guest User" userId="S::urn:spo:anon#da317a7c65b22daf337b8da2d282bb0985b0df4b15d01c1ba83311d545d3b4de::" providerId="AD" clId="Web-{48E107B5-BD76-A36B-3DD7-E8DEA23A8A1B}" dt="2023-11-16T15:26:49.774" v="61" actId="14100"/>
          <ac:picMkLst>
            <pc:docMk/>
            <pc:sldMk cId="4106721915" sldId="289"/>
            <ac:picMk id="7" creationId="{477C5CF0-714B-065B-4ABE-0EFD53F7315B}"/>
          </ac:picMkLst>
        </pc:picChg>
      </pc:sldChg>
    </pc:docChg>
  </pc:docChgLst>
  <pc:docChgLst>
    <pc:chgData name="Emily Clark" userId="d00298d4-ccbd-493d-9559-c33f9fce36f5" providerId="ADAL" clId="{42D7CB31-5FAA-452A-8537-45FCBD5E9879}"/>
    <pc:docChg chg="undo custSel modSld">
      <pc:chgData name="Emily Clark" userId="d00298d4-ccbd-493d-9559-c33f9fce36f5" providerId="ADAL" clId="{42D7CB31-5FAA-452A-8537-45FCBD5E9879}" dt="2023-12-12T09:53:36.914" v="19"/>
      <pc:docMkLst>
        <pc:docMk/>
      </pc:docMkLst>
      <pc:sldChg chg="addSp delSp modSp mod">
        <pc:chgData name="Emily Clark" userId="d00298d4-ccbd-493d-9559-c33f9fce36f5" providerId="ADAL" clId="{42D7CB31-5FAA-452A-8537-45FCBD5E9879}" dt="2023-12-12T09:53:36.914" v="19"/>
        <pc:sldMkLst>
          <pc:docMk/>
          <pc:sldMk cId="4096242726" sldId="290"/>
        </pc:sldMkLst>
        <pc:spChg chg="mod">
          <ac:chgData name="Emily Clark" userId="d00298d4-ccbd-493d-9559-c33f9fce36f5" providerId="ADAL" clId="{42D7CB31-5FAA-452A-8537-45FCBD5E9879}" dt="2023-12-12T09:53:34.576" v="16" actId="1076"/>
          <ac:spMkLst>
            <pc:docMk/>
            <pc:sldMk cId="4096242726" sldId="290"/>
            <ac:spMk id="3" creationId="{A9A280AC-188D-50FC-1750-8F3526CF5B69}"/>
          </ac:spMkLst>
        </pc:spChg>
        <pc:picChg chg="add del mod">
          <ac:chgData name="Emily Clark" userId="d00298d4-ccbd-493d-9559-c33f9fce36f5" providerId="ADAL" clId="{42D7CB31-5FAA-452A-8537-45FCBD5E9879}" dt="2023-12-12T09:53:36.914" v="19"/>
          <ac:picMkLst>
            <pc:docMk/>
            <pc:sldMk cId="4096242726" sldId="290"/>
            <ac:picMk id="4" creationId="{472585BC-7E1B-7F8C-4CF8-0FDFEF8628D4}"/>
          </ac:picMkLst>
        </pc:picChg>
      </pc:sldChg>
    </pc:docChg>
  </pc:docChgLst>
  <pc:docChgLst>
    <pc:chgData name="Samantha Wilson" userId="21f11731-8c51-44b9-a671-78955329f878" providerId="ADAL" clId="{3BD738C3-8CFB-47A5-9BE6-3528D287FC51}"/>
    <pc:docChg chg="custSel addSld delSld modSld sldOrd">
      <pc:chgData name="Samantha Wilson" userId="21f11731-8c51-44b9-a671-78955329f878" providerId="ADAL" clId="{3BD738C3-8CFB-47A5-9BE6-3528D287FC51}" dt="2023-11-17T12:02:24.968" v="193" actId="20577"/>
      <pc:docMkLst>
        <pc:docMk/>
      </pc:docMkLst>
      <pc:sldChg chg="add del">
        <pc:chgData name="Samantha Wilson" userId="21f11731-8c51-44b9-a671-78955329f878" providerId="ADAL" clId="{3BD738C3-8CFB-47A5-9BE6-3528D287FC51}" dt="2023-11-16T09:54:28.563" v="2"/>
        <pc:sldMkLst>
          <pc:docMk/>
          <pc:sldMk cId="2956911059" sldId="257"/>
        </pc:sldMkLst>
      </pc:sldChg>
      <pc:sldChg chg="modSp add mod">
        <pc:chgData name="Samantha Wilson" userId="21f11731-8c51-44b9-a671-78955329f878" providerId="ADAL" clId="{3BD738C3-8CFB-47A5-9BE6-3528D287FC51}" dt="2023-11-17T12:02:24.968" v="193" actId="20577"/>
        <pc:sldMkLst>
          <pc:docMk/>
          <pc:sldMk cId="3213392128" sldId="288"/>
        </pc:sldMkLst>
        <pc:spChg chg="mod">
          <ac:chgData name="Samantha Wilson" userId="21f11731-8c51-44b9-a671-78955329f878" providerId="ADAL" clId="{3BD738C3-8CFB-47A5-9BE6-3528D287FC51}" dt="2023-11-17T12:02:09.822" v="179" actId="14100"/>
          <ac:spMkLst>
            <pc:docMk/>
            <pc:sldMk cId="3213392128" sldId="288"/>
            <ac:spMk id="2" creationId="{00000000-0000-0000-0000-000000000000}"/>
          </ac:spMkLst>
        </pc:spChg>
        <pc:spChg chg="mod">
          <ac:chgData name="Samantha Wilson" userId="21f11731-8c51-44b9-a671-78955329f878" providerId="ADAL" clId="{3BD738C3-8CFB-47A5-9BE6-3528D287FC51}" dt="2023-11-17T12:02:13.840" v="180" actId="1076"/>
          <ac:spMkLst>
            <pc:docMk/>
            <pc:sldMk cId="3213392128" sldId="288"/>
            <ac:spMk id="3" creationId="{BC687943-91B7-3185-E9FD-297E7B2C0417}"/>
          </ac:spMkLst>
        </pc:spChg>
        <pc:spChg chg="mod">
          <ac:chgData name="Samantha Wilson" userId="21f11731-8c51-44b9-a671-78955329f878" providerId="ADAL" clId="{3BD738C3-8CFB-47A5-9BE6-3528D287FC51}" dt="2023-11-17T12:02:24.968" v="193" actId="20577"/>
          <ac:spMkLst>
            <pc:docMk/>
            <pc:sldMk cId="3213392128" sldId="288"/>
            <ac:spMk id="4" creationId="{7D9CA7AC-5B72-7D2F-39AE-45D0B1C2DFF0}"/>
          </ac:spMkLst>
        </pc:spChg>
      </pc:sldChg>
      <pc:sldChg chg="add">
        <pc:chgData name="Samantha Wilson" userId="21f11731-8c51-44b9-a671-78955329f878" providerId="ADAL" clId="{3BD738C3-8CFB-47A5-9BE6-3528D287FC51}" dt="2023-11-16T09:54:37.575" v="4"/>
        <pc:sldMkLst>
          <pc:docMk/>
          <pc:sldMk cId="4106721915" sldId="289"/>
        </pc:sldMkLst>
      </pc:sldChg>
      <pc:sldChg chg="addSp modSp add mod ord">
        <pc:chgData name="Samantha Wilson" userId="21f11731-8c51-44b9-a671-78955329f878" providerId="ADAL" clId="{3BD738C3-8CFB-47A5-9BE6-3528D287FC51}" dt="2023-11-17T12:01:20.290" v="151"/>
        <pc:sldMkLst>
          <pc:docMk/>
          <pc:sldMk cId="4096242726" sldId="290"/>
        </pc:sldMkLst>
        <pc:spChg chg="mod">
          <ac:chgData name="Samantha Wilson" userId="21f11731-8c51-44b9-a671-78955329f878" providerId="ADAL" clId="{3BD738C3-8CFB-47A5-9BE6-3528D287FC51}" dt="2023-11-16T09:56:52.570" v="107" actId="12788"/>
          <ac:spMkLst>
            <pc:docMk/>
            <pc:sldMk cId="4096242726" sldId="290"/>
            <ac:spMk id="2" creationId="{35472AD6-8FE1-9D56-E882-380FC6B2F7B9}"/>
          </ac:spMkLst>
        </pc:spChg>
        <pc:spChg chg="add mod">
          <ac:chgData name="Samantha Wilson" userId="21f11731-8c51-44b9-a671-78955329f878" providerId="ADAL" clId="{3BD738C3-8CFB-47A5-9BE6-3528D287FC51}" dt="2023-11-17T12:01:16.586" v="149" actId="20577"/>
          <ac:spMkLst>
            <pc:docMk/>
            <pc:sldMk cId="4096242726" sldId="290"/>
            <ac:spMk id="3" creationId="{A9A280AC-188D-50FC-1750-8F3526CF5B6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97F6A-E236-44E9-8A0D-5D58B6CAFF4F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7F864-18CD-4C2F-AD67-9E49431F65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073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7F864-18CD-4C2F-AD67-9E49431F659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062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7F864-18CD-4C2F-AD67-9E49431F659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666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7F864-18CD-4C2F-AD67-9E49431F659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648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7F864-18CD-4C2F-AD67-9E49431F659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334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7F864-18CD-4C2F-AD67-9E49431F659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943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7F864-18CD-4C2F-AD67-9E49431F659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9260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0" u="none"/>
              <a:t>Newsletters</a:t>
            </a:r>
          </a:p>
          <a:p>
            <a:endParaRPr lang="en-GB" b="0" u="none"/>
          </a:p>
          <a:p>
            <a:r>
              <a:rPr lang="en-GB" b="0" u="none"/>
              <a:t>Social Media</a:t>
            </a:r>
          </a:p>
          <a:p>
            <a:endParaRPr lang="en-GB" b="0" u="none"/>
          </a:p>
          <a:p>
            <a:r>
              <a:rPr lang="en-GB" b="0" u="none"/>
              <a:t>Events</a:t>
            </a:r>
          </a:p>
          <a:p>
            <a:endParaRPr lang="en-GB" b="0" u="none"/>
          </a:p>
          <a:p>
            <a:r>
              <a:rPr lang="en-GB" b="0" u="none"/>
              <a:t>Short Breaks Bulletins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7F864-18CD-4C2F-AD67-9E49431F659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99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7F864-18CD-4C2F-AD67-9E49431F659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874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F32444-EC26-4C0B-97A8-8682AD0CC0AA}" type="slidenum">
              <a:rPr lang="en-GB" altLang="en-US" smtClean="0">
                <a:latin typeface="Calibri" panose="020F0502020204030204" pitchFamily="34" charset="0"/>
              </a:rPr>
              <a:pPr/>
              <a:t>21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7479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7F864-18CD-4C2F-AD67-9E49431F659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1043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7F864-18CD-4C2F-AD67-9E49431F659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237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When you realise you have a child with additional needs, it can be scary, isolating, confusing.</a:t>
            </a:r>
          </a:p>
          <a:p>
            <a:endParaRPr lang="en-GB"/>
          </a:p>
          <a:p>
            <a:r>
              <a:rPr lang="en-GB"/>
              <a:t>You might feel alone and possibly wonder where to go for information, advice, support, guidance or to connect with other people in a similar situation.</a:t>
            </a:r>
          </a:p>
          <a:p>
            <a:endParaRPr lang="en-GB"/>
          </a:p>
          <a:p>
            <a:r>
              <a:rPr lang="en-GB"/>
              <a:t>You might experience feelings of grief, loss and bereavement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17F864-18CD-4C2F-AD67-9E49431F659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304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Classic stages of grief…</a:t>
            </a:r>
          </a:p>
          <a:p>
            <a:endParaRPr lang="en-GB"/>
          </a:p>
          <a:p>
            <a:r>
              <a:rPr lang="en-GB"/>
              <a:t>Denial</a:t>
            </a:r>
          </a:p>
          <a:p>
            <a:r>
              <a:rPr lang="en-GB"/>
              <a:t>Anger</a:t>
            </a:r>
          </a:p>
          <a:p>
            <a:r>
              <a:rPr lang="en-GB"/>
              <a:t>Bargaining</a:t>
            </a:r>
          </a:p>
          <a:p>
            <a:r>
              <a:rPr lang="en-GB"/>
              <a:t>Depression</a:t>
            </a:r>
          </a:p>
          <a:p>
            <a:r>
              <a:rPr lang="en-GB"/>
              <a:t>Anxiety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17F864-18CD-4C2F-AD67-9E49431F659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632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Some parent carers describe…</a:t>
            </a:r>
          </a:p>
          <a:p>
            <a:endParaRPr lang="en-GB"/>
          </a:p>
          <a:p>
            <a:r>
              <a:rPr lang="en-GB"/>
              <a:t>Suspicion</a:t>
            </a:r>
          </a:p>
          <a:p>
            <a:r>
              <a:rPr lang="en-GB"/>
              <a:t>Confusion</a:t>
            </a:r>
          </a:p>
          <a:p>
            <a:r>
              <a:rPr lang="en-GB"/>
              <a:t>Relief</a:t>
            </a:r>
          </a:p>
          <a:p>
            <a:r>
              <a:rPr lang="en-GB"/>
              <a:t>Terrible Sadness</a:t>
            </a:r>
          </a:p>
          <a:p>
            <a:r>
              <a:rPr lang="en-GB"/>
              <a:t>Coping/Not Coping</a:t>
            </a:r>
          </a:p>
          <a:p>
            <a:r>
              <a:rPr lang="en-GB"/>
              <a:t>Trusting my Gut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17F864-18CD-4C2F-AD67-9E49431F659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610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You are not alone…</a:t>
            </a:r>
          </a:p>
          <a:p>
            <a:endParaRPr lang="en-GB"/>
          </a:p>
          <a:p>
            <a:r>
              <a:rPr lang="en-GB"/>
              <a:t>My name is Stuart Hall</a:t>
            </a:r>
          </a:p>
          <a:p>
            <a:endParaRPr lang="en-GB"/>
          </a:p>
          <a:p>
            <a:r>
              <a:rPr lang="en-GB"/>
              <a:t>I am a parent carer</a:t>
            </a:r>
          </a:p>
          <a:p>
            <a:endParaRPr lang="en-GB"/>
          </a:p>
          <a:p>
            <a:r>
              <a:rPr lang="en-GB"/>
              <a:t>I have been in the same place as you</a:t>
            </a:r>
          </a:p>
          <a:p>
            <a:endParaRPr lang="en-GB"/>
          </a:p>
          <a:p>
            <a:r>
              <a:rPr lang="en-GB"/>
              <a:t>I am the Strategic Director of the Wiltshire Parent Carer Council – WPCC</a:t>
            </a:r>
          </a:p>
          <a:p>
            <a:endParaRPr lang="en-GB"/>
          </a:p>
          <a:p>
            <a:r>
              <a:rPr lang="en-GB"/>
              <a:t>I would like to tell you a little bit about what we do as a service and how we can help you to feel less alone, isolated and confused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17F864-18CD-4C2F-AD67-9E49431F659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38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Wiltshire’s Parent Carer Forum</a:t>
            </a:r>
          </a:p>
          <a:p>
            <a:endParaRPr lang="en-GB"/>
          </a:p>
          <a:p>
            <a:r>
              <a:rPr lang="en-GB"/>
              <a:t>Why and when established…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7F864-18CD-4C2F-AD67-9E49431F659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37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7F864-18CD-4C2F-AD67-9E49431F659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358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Consultations, engagement sessions, focus groups</a:t>
            </a:r>
          </a:p>
          <a:p>
            <a:endParaRPr lang="en-GB" altLang="en-US"/>
          </a:p>
          <a:p>
            <a:r>
              <a:rPr lang="en-GB" altLang="en-US"/>
              <a:t>Surveys, one to one conversations/interviews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957E4E-38AC-4E76-992A-EF00E1F0D8DA}" type="slidenum">
              <a:rPr lang="en-GB" altLang="en-US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3029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Triage</a:t>
            </a:r>
          </a:p>
          <a:p>
            <a:endParaRPr lang="en-GB"/>
          </a:p>
          <a:p>
            <a:r>
              <a:rPr lang="en-GB"/>
              <a:t>SENDIS</a:t>
            </a:r>
          </a:p>
          <a:p>
            <a:endParaRPr lang="en-GB"/>
          </a:p>
          <a:p>
            <a:r>
              <a:rPr lang="en-GB"/>
              <a:t>Outreach</a:t>
            </a:r>
          </a:p>
          <a:p>
            <a:endParaRPr lang="en-GB"/>
          </a:p>
          <a:p>
            <a:r>
              <a:rPr lang="en-GB"/>
              <a:t>Local Offer</a:t>
            </a:r>
          </a:p>
          <a:p>
            <a:endParaRPr lang="en-GB"/>
          </a:p>
          <a:p>
            <a:r>
              <a:rPr lang="en-GB"/>
              <a:t>Family Hubs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7F864-18CD-4C2F-AD67-9E49431F659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480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77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89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11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633200" y="0"/>
            <a:ext cx="558800" cy="6858000"/>
          </a:xfrm>
          <a:prstGeom prst="rect">
            <a:avLst/>
          </a:prstGeom>
          <a:solidFill>
            <a:srgbClr val="ED7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1074400" y="0"/>
            <a:ext cx="558800" cy="6858000"/>
          </a:xfrm>
          <a:prstGeom prst="rect">
            <a:avLst/>
          </a:prstGeom>
          <a:solidFill>
            <a:srgbClr val="ED7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11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633200" y="0"/>
            <a:ext cx="558800" cy="6858000"/>
          </a:xfrm>
          <a:prstGeom prst="rect">
            <a:avLst/>
          </a:prstGeom>
          <a:solidFill>
            <a:srgbClr val="2CA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1074400" y="0"/>
            <a:ext cx="558800" cy="6858000"/>
          </a:xfrm>
          <a:prstGeom prst="rect">
            <a:avLst/>
          </a:prstGeom>
          <a:solidFill>
            <a:srgbClr val="2CA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770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633200" y="0"/>
            <a:ext cx="558800" cy="6858000"/>
          </a:xfrm>
          <a:prstGeom prst="rect">
            <a:avLst/>
          </a:prstGeom>
          <a:solidFill>
            <a:srgbClr val="8FB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1074400" y="0"/>
            <a:ext cx="558800" cy="6858000"/>
          </a:xfrm>
          <a:prstGeom prst="rect">
            <a:avLst/>
          </a:prstGeom>
          <a:solidFill>
            <a:srgbClr val="8FB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065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633200" y="0"/>
            <a:ext cx="558800" cy="6858000"/>
          </a:xfrm>
          <a:prstGeom prst="rect">
            <a:avLst/>
          </a:prstGeom>
          <a:solidFill>
            <a:srgbClr val="ED7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1074400" y="0"/>
            <a:ext cx="558800" cy="6858000"/>
          </a:xfrm>
          <a:prstGeom prst="rect">
            <a:avLst/>
          </a:prstGeom>
          <a:solidFill>
            <a:srgbClr val="ED7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24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89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6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43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3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46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67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83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49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226018" y="0"/>
            <a:ext cx="965982" cy="6858000"/>
          </a:xfrm>
          <a:prstGeom prst="rect">
            <a:avLst/>
          </a:prstGeom>
          <a:solidFill>
            <a:srgbClr val="ED7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 rot="5400000">
            <a:off x="6000305" y="-27502"/>
            <a:ext cx="191390" cy="12192000"/>
          </a:xfrm>
          <a:prstGeom prst="rect">
            <a:avLst/>
          </a:prstGeom>
          <a:solidFill>
            <a:srgbClr val="2CA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 rot="5400000">
            <a:off x="6000305" y="-200957"/>
            <a:ext cx="191390" cy="12192000"/>
          </a:xfrm>
          <a:prstGeom prst="rect">
            <a:avLst/>
          </a:prstGeom>
          <a:solidFill>
            <a:srgbClr val="8FB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77" y="6247943"/>
            <a:ext cx="1947039" cy="50623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7115516" y="6316392"/>
            <a:ext cx="4110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>
                <a:latin typeface="Arial Rounded MT Bold" panose="020F0704030504030204" pitchFamily="34" charset="0"/>
              </a:rPr>
              <a:t>carersupportwiltshire.co.uk</a:t>
            </a:r>
          </a:p>
        </p:txBody>
      </p:sp>
    </p:spTree>
    <p:extLst>
      <p:ext uri="{BB962C8B-B14F-4D97-AF65-F5344CB8AC3E}">
        <p14:creationId xmlns:p14="http://schemas.microsoft.com/office/powerpoint/2010/main" val="156681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rsupportwiltshire.co.u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ltshireparentcarercouncil.co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blicdomainpictures.net/en/view-image.php?image=165907&amp;picture=alone-boy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63723146@N08/1201357757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472AD6-8FE1-9D56-E882-380FC6B2F7B9}"/>
              </a:ext>
            </a:extLst>
          </p:cNvPr>
          <p:cNvSpPr txBox="1"/>
          <p:nvPr/>
        </p:nvSpPr>
        <p:spPr>
          <a:xfrm>
            <a:off x="2013017" y="830256"/>
            <a:ext cx="7384212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you need to know about looking after a child with additional needs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A280AC-188D-50FC-1750-8F3526CF5B69}"/>
              </a:ext>
            </a:extLst>
          </p:cNvPr>
          <p:cNvSpPr txBox="1"/>
          <p:nvPr/>
        </p:nvSpPr>
        <p:spPr>
          <a:xfrm>
            <a:off x="1204889" y="3662885"/>
            <a:ext cx="9000468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 Hiller-Culley, Carer Support Wiltshire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Stuart Hall, Wiltshire Parent Carer Council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96242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Who we 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286" y="1362344"/>
            <a:ext cx="6188528" cy="412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26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Our membership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1812" y="-101813"/>
            <a:ext cx="6966387" cy="3636511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Nearly 5,000 registered parent carers</a:t>
            </a:r>
          </a:p>
        </p:txBody>
      </p:sp>
      <p:pic>
        <p:nvPicPr>
          <p:cNvPr id="1026" name="Picture 2" descr="http://www.towntalk.co.uk/subdomains/lib/image.php/24416_a.jpg?domain=.co.uk&amp;image=http://www.hindley.towntalk.co.uk/images_folder/eventsimg/24416_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9849" y="1847698"/>
            <a:ext cx="6476802" cy="4520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Influence and Voice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749299"/>
            <a:ext cx="7315200" cy="5779639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2300"/>
              <a:t>Represent nearly 5,000 registered parent carers across Wiltshire (excluding Swindon)</a:t>
            </a:r>
          </a:p>
          <a:p>
            <a:pPr eaLnBrk="1" hangingPunct="1">
              <a:buFont typeface="Arial" charset="0"/>
              <a:buNone/>
            </a:pPr>
            <a:endParaRPr lang="en-GB" altLang="en-US" sz="2300"/>
          </a:p>
          <a:p>
            <a:pPr eaLnBrk="1" hangingPunct="1"/>
            <a:r>
              <a:rPr lang="en-GB" altLang="en-US" sz="2300"/>
              <a:t>Specialist Consultation and Participation Service</a:t>
            </a:r>
          </a:p>
          <a:p>
            <a:pPr eaLnBrk="1" hangingPunct="1">
              <a:buFont typeface="Arial" charset="0"/>
              <a:buNone/>
            </a:pPr>
            <a:endParaRPr lang="en-GB" altLang="en-US" sz="2300"/>
          </a:p>
          <a:p>
            <a:pPr eaLnBrk="1" hangingPunct="1"/>
            <a:r>
              <a:rPr lang="en-GB" altLang="en-US" sz="2300"/>
              <a:t>Shape and improve services - coproduction</a:t>
            </a:r>
          </a:p>
          <a:p>
            <a:pPr eaLnBrk="1" hangingPunct="1">
              <a:buFont typeface="Arial" charset="0"/>
              <a:buNone/>
            </a:pPr>
            <a:endParaRPr lang="en-GB" altLang="en-US" sz="2300"/>
          </a:p>
        </p:txBody>
      </p:sp>
      <p:pic>
        <p:nvPicPr>
          <p:cNvPr id="717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53927" y="5219700"/>
            <a:ext cx="1760223" cy="130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807" y="938743"/>
            <a:ext cx="6210292" cy="497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06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WPCC Website – Front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081DA3-4ACF-12AD-BB5E-3ED9A828F8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48" t="7963" r="16222" b="5556"/>
          <a:stretch/>
        </p:blipFill>
        <p:spPr>
          <a:xfrm>
            <a:off x="4864100" y="-27571"/>
            <a:ext cx="7327900" cy="688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10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WPCC Website - Signposting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9319" r="11607" b="4465"/>
          <a:stretch/>
        </p:blipFill>
        <p:spPr>
          <a:xfrm>
            <a:off x="4191000" y="949226"/>
            <a:ext cx="6344206" cy="495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717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521C23-2B98-9152-8386-A2573DB412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44" t="7407" r="16223" b="9444"/>
          <a:stretch/>
        </p:blipFill>
        <p:spPr>
          <a:xfrm>
            <a:off x="4631397" y="0"/>
            <a:ext cx="75606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477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WPCC Website – What’s 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9152" r="2634" b="10826"/>
          <a:stretch/>
        </p:blipFill>
        <p:spPr>
          <a:xfrm>
            <a:off x="3924300" y="935354"/>
            <a:ext cx="7571367" cy="497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70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1481" r="2778" b="7408"/>
          <a:stretch/>
        </p:blipFill>
        <p:spPr>
          <a:xfrm>
            <a:off x="3666646" y="772020"/>
            <a:ext cx="7915753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10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Communicating information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806" y="966383"/>
            <a:ext cx="6806293" cy="47586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998" y="365770"/>
            <a:ext cx="959401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400">
              <a:defRPr/>
            </a:pPr>
            <a:r>
              <a:rPr lang="en-GB" sz="4000" b="1">
                <a:solidFill>
                  <a:srgbClr val="1F204F"/>
                </a:solidFill>
                <a:latin typeface="Calibri" panose="020F0502020204030204"/>
                <a:cs typeface="Arial"/>
              </a:rPr>
              <a:t>  Jo Hiller-Culley - Carer Support Wiltshire 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687943-91B7-3185-E9FD-297E7B2C0417}"/>
              </a:ext>
            </a:extLst>
          </p:cNvPr>
          <p:cNvSpPr txBox="1"/>
          <p:nvPr/>
        </p:nvSpPr>
        <p:spPr>
          <a:xfrm>
            <a:off x="395997" y="1180336"/>
            <a:ext cx="5848836" cy="51398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400">
              <a:defRPr/>
            </a:pPr>
            <a:r>
              <a:rPr lang="en-US" sz="2800" b="1">
                <a:solidFill>
                  <a:prstClr val="black"/>
                </a:solidFill>
                <a:latin typeface="Calibri" panose="020F0502020204030204"/>
                <a:cs typeface="Calibri"/>
              </a:rPr>
              <a:t>Family and Parent Carer worker</a:t>
            </a:r>
            <a:r>
              <a:rPr lang="en-US" sz="2800">
                <a:solidFill>
                  <a:prstClr val="black"/>
                </a:solidFill>
                <a:latin typeface="Calibri" panose="020F0502020204030204"/>
                <a:cs typeface="Calibri"/>
              </a:rPr>
              <a:t> </a:t>
            </a:r>
            <a:r>
              <a:rPr lang="en-US" sz="2400">
                <a:solidFill>
                  <a:prstClr val="black"/>
                </a:solidFill>
                <a:latin typeface="Calibri" panose="020F0502020204030204"/>
                <a:cs typeface="Calibri"/>
              </a:rPr>
              <a:t>since July 2023. Now working in the Young Carer team. </a:t>
            </a:r>
            <a:endParaRPr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  <a:p>
            <a:pPr defTabSz="914400">
              <a:defRPr/>
            </a:pPr>
            <a:endParaRPr lang="en-US" sz="2400">
              <a:solidFill>
                <a:prstClr val="black"/>
              </a:solidFill>
              <a:latin typeface="Calibri" panose="020F0502020204030204"/>
              <a:cs typeface="Calibri"/>
            </a:endParaRPr>
          </a:p>
          <a:p>
            <a:pPr defTabSz="914400">
              <a:defRPr/>
            </a:pPr>
            <a:r>
              <a:rPr lang="en-US" sz="2400">
                <a:solidFill>
                  <a:prstClr val="black"/>
                </a:solidFill>
                <a:latin typeface="Calibri" panose="020F0502020204030204"/>
              </a:rPr>
              <a:t>Worked supporting Parent Carers for over ten years. Various </a:t>
            </a:r>
            <a:r>
              <a:rPr lang="en-US" sz="2400" err="1">
                <a:solidFill>
                  <a:prstClr val="black"/>
                </a:solidFill>
                <a:latin typeface="Calibri" panose="020F0502020204030204"/>
              </a:rPr>
              <a:t>organisations</a:t>
            </a:r>
            <a:r>
              <a:rPr lang="en-US" sz="2400">
                <a:solidFill>
                  <a:prstClr val="black"/>
                </a:solidFill>
                <a:latin typeface="Calibri" panose="020F0502020204030204"/>
              </a:rPr>
              <a:t>. </a:t>
            </a:r>
            <a:endParaRPr lang="en-US" sz="2400">
              <a:solidFill>
                <a:prstClr val="black"/>
              </a:solidFill>
              <a:latin typeface="Calibri" panose="020F0502020204030204"/>
              <a:cs typeface="Calibri"/>
            </a:endParaRPr>
          </a:p>
          <a:p>
            <a:pPr defTabSz="914400">
              <a:defRPr/>
            </a:pPr>
            <a:endParaRPr lang="en-US" sz="2400">
              <a:solidFill>
                <a:prstClr val="black"/>
              </a:solidFill>
              <a:latin typeface="Calibri" panose="020F0502020204030204"/>
              <a:cs typeface="Calibri"/>
            </a:endParaRPr>
          </a:p>
          <a:p>
            <a:pPr defTabSz="914400">
              <a:defRPr/>
            </a:pPr>
            <a:r>
              <a:rPr lang="en-US" sz="2400">
                <a:solidFill>
                  <a:prstClr val="black"/>
                </a:solidFill>
                <a:latin typeface="Calibri" panose="020F0502020204030204"/>
                <a:cs typeface="Calibri"/>
              </a:rPr>
              <a:t>New role, also encompasses all caring members of the family, which might include Young Carers and Young Adult carers. 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  <a:p>
            <a:pPr defTabSz="914400">
              <a:defRPr/>
            </a:pPr>
            <a:endParaRPr lang="en-US" sz="2800">
              <a:solidFill>
                <a:prstClr val="black"/>
              </a:solidFill>
              <a:latin typeface="Calibri" panose="020F0502020204030204"/>
              <a:cs typeface="Calibri" panose="020F0502020204030204"/>
            </a:endParaRPr>
          </a:p>
          <a:p>
            <a:pPr marL="285750" indent="-285750" defTabSz="914400">
              <a:buBlip>
                <a:blip r:embed="rId2"/>
              </a:buBlip>
              <a:defRPr/>
            </a:pPr>
            <a:endParaRPr lang="en-US" sz="2800">
              <a:solidFill>
                <a:prstClr val="black"/>
              </a:solidFill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4" name="Picture 3" descr="A person and a child laughing&#10;&#10;Description automatically generated">
            <a:extLst>
              <a:ext uri="{FF2B5EF4-FFF2-40B4-BE49-F238E27FC236}">
                <a16:creationId xmlns:a16="http://schemas.microsoft.com/office/drawing/2014/main" id="{66F5DD59-2C7D-3115-003C-D2D27FBCE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410" y="1487053"/>
            <a:ext cx="4286992" cy="359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11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Short Breaks Scheme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9E92A9-2267-0F4B-EE9F-08A879ADC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518" y="420308"/>
            <a:ext cx="4140339" cy="583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93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What else the WPCC Does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3300" y="942975"/>
            <a:ext cx="8229600" cy="532765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endParaRPr lang="en-GB" altLang="en-US" sz="2300"/>
          </a:p>
          <a:p>
            <a:pPr eaLnBrk="1" hangingPunct="1">
              <a:defRPr/>
            </a:pPr>
            <a:r>
              <a:rPr lang="en-GB" altLang="en-US" sz="2300"/>
              <a:t>Time Out for Parents</a:t>
            </a:r>
          </a:p>
          <a:p>
            <a:pPr eaLnBrk="1" hangingPunct="1">
              <a:defRPr/>
            </a:pPr>
            <a:endParaRPr lang="en-GB" altLang="en-US" sz="2300"/>
          </a:p>
          <a:p>
            <a:pPr eaLnBrk="1" hangingPunct="1">
              <a:defRPr/>
            </a:pPr>
            <a:r>
              <a:rPr lang="en-GB" altLang="en-US" sz="2300"/>
              <a:t>DaD1</a:t>
            </a:r>
          </a:p>
          <a:p>
            <a:pPr eaLnBrk="1" hangingPunct="1">
              <a:defRPr/>
            </a:pPr>
            <a:endParaRPr lang="en-GB" altLang="en-US" sz="2300"/>
          </a:p>
        </p:txBody>
      </p:sp>
    </p:spTree>
    <p:extLst>
      <p:ext uri="{BB962C8B-B14F-4D97-AF65-F5344CB8AC3E}">
        <p14:creationId xmlns:p14="http://schemas.microsoft.com/office/powerpoint/2010/main" val="355896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to contact the WPCC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339" y="1568372"/>
            <a:ext cx="1323600" cy="129051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939" y="5346700"/>
            <a:ext cx="1312437" cy="12482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84600" y="1781664"/>
            <a:ext cx="44839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/>
              <a:t>01225 764647</a:t>
            </a:r>
          </a:p>
          <a:p>
            <a:r>
              <a:rPr lang="en-GB" sz="3200"/>
              <a:t> </a:t>
            </a:r>
            <a:r>
              <a:rPr lang="en-GB" sz="2400"/>
              <a:t>(10am to 5pm, Monday to Friday)</a:t>
            </a:r>
          </a:p>
          <a:p>
            <a:r>
              <a:rPr lang="en-GB" sz="2400"/>
              <a:t>51 weeks a year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84600" y="3567778"/>
            <a:ext cx="46538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/>
              <a:t>admin@wiltspcc.co.uk</a:t>
            </a:r>
            <a:endParaRPr lang="en-GB" sz="24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850" y="3293473"/>
            <a:ext cx="1684578" cy="12925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84600" y="4984021"/>
            <a:ext cx="5992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/>
              <a:t>www.wiltshireparentcarercouncil.co.uk</a:t>
            </a:r>
          </a:p>
        </p:txBody>
      </p:sp>
    </p:spTree>
    <p:extLst>
      <p:ext uri="{BB962C8B-B14F-4D97-AF65-F5344CB8AC3E}">
        <p14:creationId xmlns:p14="http://schemas.microsoft.com/office/powerpoint/2010/main" val="799201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Any questions?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100" y="4917535"/>
            <a:ext cx="1697995" cy="16149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2" t="6601" r="3997" b="6338"/>
          <a:stretch/>
        </p:blipFill>
        <p:spPr>
          <a:xfrm>
            <a:off x="4459175" y="391690"/>
            <a:ext cx="3478326" cy="518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17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997" y="202484"/>
            <a:ext cx="1021004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400">
              <a:defRPr/>
            </a:pPr>
            <a:r>
              <a:rPr lang="en-GB" sz="3600" b="1" dirty="0">
                <a:solidFill>
                  <a:srgbClr val="1F204F"/>
                </a:solidFill>
                <a:latin typeface="Calibri" panose="020F0502020204030204"/>
                <a:cs typeface="Arial"/>
              </a:rPr>
              <a:t>Our support for parent carers and young carers</a:t>
            </a:r>
            <a:endParaRPr lang="en-GB" sz="3600" b="1" i="0" u="none" strike="noStrike" kern="1200" cap="none" spc="0" normalizeH="0" baseline="0" noProof="0" dirty="0">
              <a:ln>
                <a:noFill/>
              </a:ln>
              <a:solidFill>
                <a:srgbClr val="1F204F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687943-91B7-3185-E9FD-297E7B2C0417}"/>
              </a:ext>
            </a:extLst>
          </p:cNvPr>
          <p:cNvSpPr txBox="1"/>
          <p:nvPr/>
        </p:nvSpPr>
        <p:spPr>
          <a:xfrm>
            <a:off x="461312" y="972608"/>
            <a:ext cx="10144734" cy="26161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defTabSz="914400">
              <a:buFont typeface="Arial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cs typeface="Calibri"/>
              </a:rPr>
              <a:t>Approximately </a:t>
            </a:r>
            <a:r>
              <a:rPr lang="en-US" sz="2800" b="1" dirty="0">
                <a:solidFill>
                  <a:prstClr val="black"/>
                </a:solidFill>
                <a:cs typeface="Calibri"/>
              </a:rPr>
              <a:t>3500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 Parent Carers registered with Carer Support Wiltshire</a:t>
            </a:r>
          </a:p>
          <a:p>
            <a:pPr marL="285750" indent="-285750" defTabSz="914400">
              <a:buFont typeface="Arial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cs typeface="Calibri"/>
              </a:rPr>
              <a:t>Approximately</a:t>
            </a:r>
            <a:r>
              <a:rPr lang="en-US" sz="2800" b="1" dirty="0">
                <a:solidFill>
                  <a:prstClr val="black"/>
                </a:solidFill>
                <a:cs typeface="Calibri"/>
              </a:rPr>
              <a:t> 1200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 Young Carers </a:t>
            </a:r>
          </a:p>
          <a:p>
            <a:pPr marL="285750" indent="-285750" defTabSz="914400">
              <a:buFont typeface="Arial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cs typeface="Calibri"/>
              </a:rPr>
              <a:t>Approximately </a:t>
            </a:r>
            <a:r>
              <a:rPr lang="en-US" sz="2800" b="1" dirty="0">
                <a:solidFill>
                  <a:prstClr val="black"/>
                </a:solidFill>
                <a:cs typeface="Calibri"/>
              </a:rPr>
              <a:t>500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 Young Adult Carers</a:t>
            </a:r>
          </a:p>
          <a:p>
            <a:pPr defTabSz="914400">
              <a:defRPr/>
            </a:pPr>
            <a:endParaRPr lang="en-US" sz="2400" dirty="0">
              <a:solidFill>
                <a:prstClr val="black"/>
              </a:solidFill>
              <a:cs typeface="Calibri"/>
            </a:endParaRPr>
          </a:p>
          <a:p>
            <a:pPr defTabSz="914400">
              <a:defRPr/>
            </a:pPr>
            <a:endParaRPr lang="en-US" sz="28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9CA7AC-5B72-7D2F-39AE-45D0B1C2DFF0}"/>
              </a:ext>
            </a:extLst>
          </p:cNvPr>
          <p:cNvSpPr txBox="1"/>
          <p:nvPr/>
        </p:nvSpPr>
        <p:spPr>
          <a:xfrm>
            <a:off x="461312" y="2845987"/>
            <a:ext cx="10145485" cy="26468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 dirty="0">
                <a:solidFill>
                  <a:srgbClr val="1F204F"/>
                </a:solidFill>
                <a:cs typeface="Calibri"/>
              </a:rPr>
              <a:t>Parent Carer Support</a:t>
            </a:r>
            <a:r>
              <a:rPr lang="en-GB" sz="4000" b="1" dirty="0">
                <a:solidFill>
                  <a:srgbClr val="1F204F"/>
                </a:solidFill>
                <a:cs typeface="Calibri"/>
              </a:rPr>
              <a:t> 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cs typeface="Calibri"/>
              </a:rPr>
              <a:t>1:1 support conversation/Assessment of Need.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2800" dirty="0">
                <a:cs typeface="Calibri"/>
              </a:rPr>
              <a:t>Two Parent Carer Support groups per month. Face-to-face and virtual evening group/ Family events (All welcome) 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cs typeface="Calibri"/>
              </a:rPr>
              <a:t>Regular information emails and signposting/ access to grants. </a:t>
            </a:r>
          </a:p>
          <a:p>
            <a:pPr algn="l"/>
            <a:endParaRPr lang="en-GB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3392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566" y="2902141"/>
            <a:ext cx="401755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400">
              <a:defRPr/>
            </a:pPr>
            <a:r>
              <a:rPr lang="en-GB" sz="3200" b="1">
                <a:solidFill>
                  <a:srgbClr val="1F204F"/>
                </a:solidFill>
                <a:latin typeface="Calibri" panose="020F0502020204030204"/>
                <a:cs typeface="Arial"/>
              </a:rPr>
              <a:t>Young adult carers </a:t>
            </a:r>
            <a:endParaRPr lang="en-GB" sz="3200" b="1" i="0" u="none" strike="noStrike" kern="1200" cap="none" spc="0" normalizeH="0" baseline="0" noProof="0">
              <a:ln>
                <a:noFill/>
              </a:ln>
              <a:solidFill>
                <a:srgbClr val="1F204F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687943-91B7-3185-E9FD-297E7B2C0417}"/>
              </a:ext>
            </a:extLst>
          </p:cNvPr>
          <p:cNvSpPr txBox="1"/>
          <p:nvPr/>
        </p:nvSpPr>
        <p:spPr>
          <a:xfrm>
            <a:off x="112968" y="3477221"/>
            <a:ext cx="9165021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defTabSz="914400">
              <a:buBlip>
                <a:blip r:embed="rId2"/>
              </a:buBlip>
              <a:defRPr/>
            </a:pPr>
            <a:r>
              <a:rPr lang="en-US" sz="2800">
                <a:solidFill>
                  <a:prstClr val="black"/>
                </a:solidFill>
                <a:latin typeface="Calibri" panose="020F0502020204030204"/>
                <a:cs typeface="Calibri"/>
              </a:rPr>
              <a:t>Transition assessments (16+) </a:t>
            </a:r>
          </a:p>
          <a:p>
            <a:pPr marL="285750" indent="-285750" defTabSz="914400">
              <a:buBlip>
                <a:blip r:embed="rId2"/>
              </a:buBlip>
              <a:defRPr/>
            </a:pPr>
            <a:r>
              <a:rPr lang="en-US" sz="2800">
                <a:solidFill>
                  <a:prstClr val="black"/>
                </a:solidFill>
                <a:latin typeface="Calibri" panose="020F0502020204030204"/>
                <a:cs typeface="Calibri"/>
              </a:rPr>
              <a:t>Continued 1:1 support, up to 25 years</a:t>
            </a:r>
            <a:endParaRPr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285750" indent="-285750" defTabSz="914400">
              <a:buBlip>
                <a:blip r:embed="rId2"/>
              </a:buBlip>
              <a:defRPr/>
            </a:pPr>
            <a:r>
              <a:rPr lang="en-US" sz="2800">
                <a:solidFill>
                  <a:prstClr val="black"/>
                </a:solidFill>
                <a:latin typeface="Calibri" panose="020F0502020204030204"/>
                <a:cs typeface="Calibri"/>
              </a:rPr>
              <a:t>YAC cafes</a:t>
            </a:r>
            <a:endParaRPr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BC9DC1-90D7-8815-5ADA-4F37AEAB29E9}"/>
              </a:ext>
            </a:extLst>
          </p:cNvPr>
          <p:cNvSpPr txBox="1"/>
          <p:nvPr/>
        </p:nvSpPr>
        <p:spPr>
          <a:xfrm>
            <a:off x="111331" y="171450"/>
            <a:ext cx="700940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baseline="0">
                <a:solidFill>
                  <a:srgbClr val="1F204F"/>
                </a:solidFill>
                <a:latin typeface="Calibri"/>
              </a:rPr>
              <a:t>Young </a:t>
            </a:r>
            <a:r>
              <a:rPr lang="en-GB" sz="3200" b="1">
                <a:solidFill>
                  <a:srgbClr val="1F204F"/>
                </a:solidFill>
                <a:latin typeface="Calibri"/>
              </a:rPr>
              <a:t>Carers (5-15) (Since April 2023) </a:t>
            </a:r>
            <a:endParaRPr lang="en-GB" sz="320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9DB06C-AEB7-B479-8CF8-0BBA7A6A6265}"/>
              </a:ext>
            </a:extLst>
          </p:cNvPr>
          <p:cNvSpPr txBox="1"/>
          <p:nvPr/>
        </p:nvSpPr>
        <p:spPr>
          <a:xfrm>
            <a:off x="242207" y="710292"/>
            <a:ext cx="9524999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har char="•"/>
            </a:pPr>
            <a:r>
              <a:rPr lang="en-US" sz="2800">
                <a:latin typeface="Calibri"/>
                <a:ea typeface="Arial"/>
                <a:cs typeface="Arial"/>
              </a:rPr>
              <a:t>1:1 support/ Support Plan</a:t>
            </a:r>
          </a:p>
          <a:p>
            <a:pPr marL="285750" indent="-285750">
              <a:buChar char="•"/>
            </a:pPr>
            <a:r>
              <a:rPr lang="en-US" sz="2800">
                <a:latin typeface="Calibri"/>
                <a:ea typeface="Arial"/>
                <a:cs typeface="Arial"/>
              </a:rPr>
              <a:t>Holiday time activity program/YC magazine</a:t>
            </a:r>
          </a:p>
          <a:p>
            <a:pPr marL="285750" indent="-285750">
              <a:buChar char="•"/>
            </a:pPr>
            <a:r>
              <a:rPr lang="en-US" sz="2800">
                <a:cs typeface="Arial"/>
              </a:rPr>
              <a:t>1:1 support conversations in school, if extra </a:t>
            </a:r>
          </a:p>
          <a:p>
            <a:r>
              <a:rPr lang="en-US" sz="2800">
                <a:cs typeface="Arial"/>
              </a:rPr>
              <a:t>support required. </a:t>
            </a:r>
            <a:endParaRPr lang="en-US">
              <a:cs typeface="Calibri" panose="020F0502020204030204"/>
            </a:endParaRPr>
          </a:p>
          <a:p>
            <a:pPr marL="285750" indent="-285750">
              <a:buChar char="•"/>
            </a:pPr>
            <a:r>
              <a:rPr lang="en-US" sz="2800">
                <a:cs typeface="Arial"/>
              </a:rPr>
              <a:t>Young Carer School Accreditation scheme. </a:t>
            </a:r>
          </a:p>
          <a:p>
            <a:pPr marL="285750" indent="-285750">
              <a:buChar char="•"/>
            </a:pPr>
            <a:endParaRPr lang="en-US" sz="2800"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A49166-A09D-2934-DD39-221A8BE43E2D}"/>
              </a:ext>
            </a:extLst>
          </p:cNvPr>
          <p:cNvSpPr txBox="1"/>
          <p:nvPr/>
        </p:nvSpPr>
        <p:spPr>
          <a:xfrm>
            <a:off x="244434" y="4857749"/>
            <a:ext cx="1046413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cs typeface="Calibri"/>
              </a:rPr>
              <a:t>Further information on how to register, or if you would like to register any other members of your family, call us on: </a:t>
            </a:r>
            <a:r>
              <a:rPr lang="en-GB" sz="2800" b="1">
                <a:cs typeface="Calibri"/>
              </a:rPr>
              <a:t>0800 181 4118 </a:t>
            </a:r>
            <a:r>
              <a:rPr lang="en-GB" sz="2000">
                <a:cs typeface="Calibri"/>
              </a:rPr>
              <a:t>or visit our website: </a:t>
            </a:r>
            <a:r>
              <a:rPr lang="en-GB" sz="2400">
                <a:cs typeface="Calibri"/>
                <a:hlinkClick r:id="rId3"/>
              </a:rPr>
              <a:t>www.carersupportwiltshire.co.uk</a:t>
            </a:r>
            <a:endParaRPr lang="en-US" sz="2400">
              <a:cs typeface="Calibri"/>
            </a:endParaRPr>
          </a:p>
          <a:p>
            <a:endParaRPr lang="en-GB" sz="2400">
              <a:cs typeface="Calibri"/>
            </a:endParaRPr>
          </a:p>
        </p:txBody>
      </p:sp>
      <p:pic>
        <p:nvPicPr>
          <p:cNvPr id="7" name="Picture 6" descr="A person and child smiling for a selfie&#10;&#10;Description automatically generated">
            <a:extLst>
              <a:ext uri="{FF2B5EF4-FFF2-40B4-BE49-F238E27FC236}">
                <a16:creationId xmlns:a16="http://schemas.microsoft.com/office/drawing/2014/main" id="{477C5CF0-714B-065B-4ABE-0EFD53F73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3589" y="837210"/>
            <a:ext cx="3703878" cy="310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21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300" y="-520700"/>
            <a:ext cx="8016748" cy="5074412"/>
          </a:xfrm>
        </p:spPr>
        <p:txBody>
          <a:bodyPr>
            <a:normAutofit/>
          </a:bodyPr>
          <a:lstStyle/>
          <a:p>
            <a:r>
              <a:rPr lang="en-GB" sz="4800"/>
              <a:t>Wiltshire Parent Carer Council</a:t>
            </a:r>
            <a:br>
              <a:rPr lang="en-GB" sz="4800"/>
            </a:br>
            <a:r>
              <a:rPr lang="en-GB" sz="4800"/>
              <a:t>(WPCC)</a:t>
            </a:r>
            <a:br>
              <a:rPr lang="en-GB" sz="4800"/>
            </a:br>
            <a:br>
              <a:rPr lang="en-GB" sz="4800"/>
            </a:br>
            <a:endParaRPr lang="en-GB" sz="4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8300" y="4238446"/>
            <a:ext cx="7315200" cy="1755954"/>
          </a:xfrm>
        </p:spPr>
        <p:txBody>
          <a:bodyPr>
            <a:noAutofit/>
          </a:bodyPr>
          <a:lstStyle/>
          <a:p>
            <a:r>
              <a:rPr lang="en-GB" sz="3200" b="1">
                <a:solidFill>
                  <a:srgbClr val="0000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www.wiltshireparentcarercouncil.co.uk</a:t>
            </a:r>
            <a:endParaRPr lang="en-GB" sz="3200" b="1">
              <a:solidFill>
                <a:srgbClr val="0000CC"/>
              </a:solidFill>
            </a:endParaRPr>
          </a:p>
          <a:p>
            <a:endParaRPr lang="en-GB" sz="3200" b="1"/>
          </a:p>
          <a:p>
            <a:r>
              <a:rPr lang="en-GB" sz="3200" b="1"/>
              <a:t>01225 764647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105" y="2171700"/>
            <a:ext cx="1665645" cy="158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1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634D4D86-8DBF-AEBA-FF26-728B11BCEF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-1"/>
            <a:ext cx="12192000" cy="6866467"/>
          </a:xfrm>
        </p:spPr>
      </p:pic>
    </p:spTree>
    <p:extLst>
      <p:ext uri="{BB962C8B-B14F-4D97-AF65-F5344CB8AC3E}">
        <p14:creationId xmlns:p14="http://schemas.microsoft.com/office/powerpoint/2010/main" val="874460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07F95A-3646-4EFB-3516-1522F320D18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35AA4F-2228-EFBE-3E37-3CDF811224AF}"/>
              </a:ext>
            </a:extLst>
          </p:cNvPr>
          <p:cNvSpPr txBox="1"/>
          <p:nvPr/>
        </p:nvSpPr>
        <p:spPr>
          <a:xfrm>
            <a:off x="457200" y="457200"/>
            <a:ext cx="11277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>
                <a:solidFill>
                  <a:schemeClr val="bg1"/>
                </a:solidFill>
                <a:latin typeface="Corbel" panose="020B0503020204020204" pitchFamily="34" charset="0"/>
              </a:rPr>
              <a:t>Stages of Grief</a:t>
            </a:r>
          </a:p>
          <a:p>
            <a:endParaRPr lang="en-GB" sz="4800" b="1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GB" sz="4800" b="1">
                <a:solidFill>
                  <a:schemeClr val="bg1"/>
                </a:solidFill>
                <a:latin typeface="Corbel" panose="020B0503020204020204" pitchFamily="34" charset="0"/>
              </a:rPr>
              <a:t>Denial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GB" sz="4800" b="1">
                <a:solidFill>
                  <a:schemeClr val="bg1"/>
                </a:solidFill>
                <a:latin typeface="Corbel" panose="020B0503020204020204" pitchFamily="34" charset="0"/>
              </a:rPr>
              <a:t>Anger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GB" sz="4800" b="1">
                <a:solidFill>
                  <a:schemeClr val="bg1"/>
                </a:solidFill>
                <a:latin typeface="Corbel" panose="020B0503020204020204" pitchFamily="34" charset="0"/>
              </a:rPr>
              <a:t>Bargaining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GB" sz="4800" b="1">
                <a:solidFill>
                  <a:schemeClr val="bg1"/>
                </a:solidFill>
                <a:latin typeface="Corbel" panose="020B0503020204020204" pitchFamily="34" charset="0"/>
              </a:rPr>
              <a:t>Depression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GB" sz="4800" b="1">
                <a:solidFill>
                  <a:schemeClr val="bg1"/>
                </a:solidFill>
                <a:latin typeface="Corbel" panose="020B0503020204020204" pitchFamily="34" charset="0"/>
              </a:rPr>
              <a:t>Anxiety</a:t>
            </a:r>
          </a:p>
          <a:p>
            <a:endParaRPr lang="en-GB" sz="4800" b="1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739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07F95A-3646-4EFB-3516-1522F320D18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35AA4F-2228-EFBE-3E37-3CDF811224AF}"/>
              </a:ext>
            </a:extLst>
          </p:cNvPr>
          <p:cNvSpPr txBox="1"/>
          <p:nvPr/>
        </p:nvSpPr>
        <p:spPr>
          <a:xfrm>
            <a:off x="457200" y="457200"/>
            <a:ext cx="112776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>
                <a:solidFill>
                  <a:schemeClr val="bg1"/>
                </a:solidFill>
                <a:latin typeface="Corbel" panose="020B0503020204020204" pitchFamily="34" charset="0"/>
              </a:rPr>
              <a:t>Some parent carers’ experiences</a:t>
            </a:r>
          </a:p>
          <a:p>
            <a:endParaRPr lang="en-GB" sz="4800" b="1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GB" sz="4800" b="1">
                <a:solidFill>
                  <a:schemeClr val="bg1"/>
                </a:solidFill>
                <a:latin typeface="Corbel" panose="020B0503020204020204" pitchFamily="34" charset="0"/>
              </a:rPr>
              <a:t>Suspicion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GB" sz="4800" b="1">
                <a:solidFill>
                  <a:schemeClr val="bg1"/>
                </a:solidFill>
                <a:latin typeface="Corbel" panose="020B0503020204020204" pitchFamily="34" charset="0"/>
              </a:rPr>
              <a:t>Confusion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GB" sz="4800" b="1">
                <a:solidFill>
                  <a:schemeClr val="bg1"/>
                </a:solidFill>
                <a:latin typeface="Corbel" panose="020B0503020204020204" pitchFamily="34" charset="0"/>
              </a:rPr>
              <a:t>Relief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GB" sz="4800" b="1">
                <a:solidFill>
                  <a:schemeClr val="bg1"/>
                </a:solidFill>
                <a:latin typeface="Corbel" panose="020B0503020204020204" pitchFamily="34" charset="0"/>
              </a:rPr>
              <a:t>Terrible Sadness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GB" sz="4800" b="1">
                <a:solidFill>
                  <a:schemeClr val="bg1"/>
                </a:solidFill>
                <a:latin typeface="Corbel" panose="020B0503020204020204" pitchFamily="34" charset="0"/>
              </a:rPr>
              <a:t>Coping/Not Coping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GB" sz="4800" b="1">
                <a:solidFill>
                  <a:schemeClr val="bg1"/>
                </a:solidFill>
                <a:latin typeface="Corbel" panose="020B0503020204020204" pitchFamily="34" charset="0"/>
              </a:rPr>
              <a:t>Trusting my Gut</a:t>
            </a:r>
          </a:p>
          <a:p>
            <a:endParaRPr lang="en-GB" sz="4800" b="1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42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D8DB81-4364-8A08-6513-29C477CE73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-35322"/>
            <a:ext cx="12192000" cy="6928644"/>
          </a:xfrm>
        </p:spPr>
      </p:pic>
    </p:spTree>
    <p:extLst>
      <p:ext uri="{BB962C8B-B14F-4D97-AF65-F5344CB8AC3E}">
        <p14:creationId xmlns:p14="http://schemas.microsoft.com/office/powerpoint/2010/main" val="672340492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CSWNew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4624D42-FD32-4642-80CB-1409ABA6BEED}" vid="{F0924B09-F18D-4A71-80E5-D99EEB9D2A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D14F9E959B314FA4E1B747AECDA4A7" ma:contentTypeVersion="17" ma:contentTypeDescription="Create a new document." ma:contentTypeScope="" ma:versionID="278a30d6bd5fd76d56b54423d7594825">
  <xsd:schema xmlns:xsd="http://www.w3.org/2001/XMLSchema" xmlns:xs="http://www.w3.org/2001/XMLSchema" xmlns:p="http://schemas.microsoft.com/office/2006/metadata/properties" xmlns:ns2="6a4d345c-6e2c-43a8-9338-244f87f6434a" xmlns:ns3="d07362aa-b0b6-43c9-9629-852a9e2365d2" targetNamespace="http://schemas.microsoft.com/office/2006/metadata/properties" ma:root="true" ma:fieldsID="f2deea3c602c766eb0874ae13d8f92d7" ns2:_="" ns3:_="">
    <xsd:import namespace="6a4d345c-6e2c-43a8-9338-244f87f6434a"/>
    <xsd:import namespace="d07362aa-b0b6-43c9-9629-852a9e2365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4d345c-6e2c-43a8-9338-244f87f643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e9238a-0d8c-4e91-8e7e-8d1dffb909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7362aa-b0b6-43c9-9629-852a9e2365d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125fd8d-d8bd-4f4e-82f1-64b62b82f268}" ma:internalName="TaxCatchAll" ma:showField="CatchAllData" ma:web="d07362aa-b0b6-43c9-9629-852a9e2365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6a4d345c-6e2c-43a8-9338-244f87f6434a" xsi:nil="true"/>
    <SharedWithUsers xmlns="d07362aa-b0b6-43c9-9629-852a9e2365d2">
      <UserInfo>
        <DisplayName/>
        <AccountId xsi:nil="true"/>
        <AccountType/>
      </UserInfo>
    </SharedWithUsers>
    <lcf76f155ced4ddcb4097134ff3c332f xmlns="6a4d345c-6e2c-43a8-9338-244f87f6434a">
      <Terms xmlns="http://schemas.microsoft.com/office/infopath/2007/PartnerControls"/>
    </lcf76f155ced4ddcb4097134ff3c332f>
    <TaxCatchAll xmlns="d07362aa-b0b6-43c9-9629-852a9e2365d2" xsi:nil="true"/>
  </documentManagement>
</p:properties>
</file>

<file path=customXml/itemProps1.xml><?xml version="1.0" encoding="utf-8"?>
<ds:datastoreItem xmlns:ds="http://schemas.openxmlformats.org/officeDocument/2006/customXml" ds:itemID="{FD2EE6DE-ED74-41D7-8FEC-FE17C5304B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D3E5A4-0246-41ED-9C48-D1E9A609A8C0}">
  <ds:schemaRefs>
    <ds:schemaRef ds:uri="6a4d345c-6e2c-43a8-9338-244f87f6434a"/>
    <ds:schemaRef ds:uri="d07362aa-b0b6-43c9-9629-852a9e2365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9FF8763-DC99-405E-8288-06EDB0D4BC96}">
  <ds:schemaRefs>
    <ds:schemaRef ds:uri="6a4d345c-6e2c-43a8-9338-244f87f6434a"/>
    <ds:schemaRef ds:uri="d07362aa-b0b6-43c9-9629-852a9e2365d2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</TotalTime>
  <Words>606</Words>
  <Application>Microsoft Office PowerPoint</Application>
  <PresentationFormat>Widescreen</PresentationFormat>
  <Paragraphs>147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Arial Rounded MT Bold</vt:lpstr>
      <vt:lpstr>Calibri</vt:lpstr>
      <vt:lpstr>Corbel</vt:lpstr>
      <vt:lpstr>Wingdings</vt:lpstr>
      <vt:lpstr>Wingdings 2</vt:lpstr>
      <vt:lpstr>Frame</vt:lpstr>
      <vt:lpstr>CSWNewTheme</vt:lpstr>
      <vt:lpstr>PowerPoint Presentation</vt:lpstr>
      <vt:lpstr>PowerPoint Presentation</vt:lpstr>
      <vt:lpstr>PowerPoint Presentation</vt:lpstr>
      <vt:lpstr>PowerPoint Presentation</vt:lpstr>
      <vt:lpstr>Wiltshire Parent Carer Council (WPCC)  </vt:lpstr>
      <vt:lpstr>PowerPoint Presentation</vt:lpstr>
      <vt:lpstr>PowerPoint Presentation</vt:lpstr>
      <vt:lpstr>PowerPoint Presentation</vt:lpstr>
      <vt:lpstr>PowerPoint Presentation</vt:lpstr>
      <vt:lpstr>Who we are</vt:lpstr>
      <vt:lpstr>Our membership</vt:lpstr>
      <vt:lpstr>Influence and Voice</vt:lpstr>
      <vt:lpstr>Information</vt:lpstr>
      <vt:lpstr>WPCC Website – Front Page</vt:lpstr>
      <vt:lpstr>WPCC Website - Signposting</vt:lpstr>
      <vt:lpstr>PowerPoint Presentation</vt:lpstr>
      <vt:lpstr>WPCC Website – What’s On</vt:lpstr>
      <vt:lpstr>PowerPoint Presentation</vt:lpstr>
      <vt:lpstr>Communicating information</vt:lpstr>
      <vt:lpstr>Short Breaks Scheme</vt:lpstr>
      <vt:lpstr>What else the WPCC Does</vt:lpstr>
      <vt:lpstr>How to contact the WPCC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Wiltshire Parent Carer Council (WPCC)  Stuart Hall – Strategic Director</dc:title>
  <dc:creator>Stuart Hall</dc:creator>
  <cp:lastModifiedBy>Emily Clark</cp:lastModifiedBy>
  <cp:revision>1</cp:revision>
  <dcterms:created xsi:type="dcterms:W3CDTF">2016-09-12T09:45:23Z</dcterms:created>
  <dcterms:modified xsi:type="dcterms:W3CDTF">2023-12-12T09:53:38Z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6800</vt:r8>
  </property>
  <property fmtid="{D5CDD505-2E9C-101B-9397-08002B2CF9AE}" pid="3" name="ContentTypeId">
    <vt:lpwstr>0x010100A0D14F9E959B314FA4E1B747AECDA4A7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