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6" r:id="rId5"/>
    <p:sldId id="257" r:id="rId6"/>
    <p:sldId id="258" r:id="rId7"/>
    <p:sldId id="260" r:id="rId8"/>
    <p:sldId id="263" r:id="rId9"/>
    <p:sldId id="261" r:id="rId10"/>
    <p:sldId id="262" r:id="rId11"/>
    <p:sldId id="259" r:id="rId12"/>
    <p:sldId id="264" r:id="rId13"/>
  </p:sldIdLst>
  <p:sldSz cx="12192000" cy="6858000"/>
  <p:notesSz cx="6889750" cy="9671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20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F91E0B-54F2-4BB6-BC82-9659FB3BDFFD}" v="9" dt="2023-12-12T09:49:11.8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744" y="84"/>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anne Hubbard" userId="f33fb42a-c466-4fb0-b312-fc6bb113f964" providerId="ADAL" clId="{C9B6152C-1407-48E0-B461-5421799FDC58}"/>
    <pc:docChg chg="modNotesMaster">
      <pc:chgData name="Leanne Hubbard" userId="f33fb42a-c466-4fb0-b312-fc6bb113f964" providerId="ADAL" clId="{C9B6152C-1407-48E0-B461-5421799FDC58}" dt="2023-11-20T14:11:46.803" v="0"/>
      <pc:docMkLst>
        <pc:docMk/>
      </pc:docMkLst>
    </pc:docChg>
  </pc:docChgLst>
  <pc:docChgLst>
    <pc:chgData name="Emily Clark" userId="d00298d4-ccbd-493d-9559-c33f9fce36f5" providerId="ADAL" clId="{65F91E0B-54F2-4BB6-BC82-9659FB3BDFFD}"/>
    <pc:docChg chg="modSld">
      <pc:chgData name="Emily Clark" userId="d00298d4-ccbd-493d-9559-c33f9fce36f5" providerId="ADAL" clId="{65F91E0B-54F2-4BB6-BC82-9659FB3BDFFD}" dt="2023-12-12T09:49:11.878" v="14"/>
      <pc:docMkLst>
        <pc:docMk/>
      </pc:docMkLst>
      <pc:sldChg chg="addSp modSp mod">
        <pc:chgData name="Emily Clark" userId="d00298d4-ccbd-493d-9559-c33f9fce36f5" providerId="ADAL" clId="{65F91E0B-54F2-4BB6-BC82-9659FB3BDFFD}" dt="2023-12-12T09:47:53.709" v="6" actId="1076"/>
        <pc:sldMkLst>
          <pc:docMk/>
          <pc:sldMk cId="4096242726" sldId="256"/>
        </pc:sldMkLst>
        <pc:spChg chg="mod">
          <ac:chgData name="Emily Clark" userId="d00298d4-ccbd-493d-9559-c33f9fce36f5" providerId="ADAL" clId="{65F91E0B-54F2-4BB6-BC82-9659FB3BDFFD}" dt="2023-12-12T09:47:53.709" v="6" actId="1076"/>
          <ac:spMkLst>
            <pc:docMk/>
            <pc:sldMk cId="4096242726" sldId="256"/>
            <ac:spMk id="5" creationId="{68530F2A-2A4F-8FC1-5E19-7332C3990656}"/>
          </ac:spMkLst>
        </pc:spChg>
        <pc:picChg chg="add mod">
          <ac:chgData name="Emily Clark" userId="d00298d4-ccbd-493d-9559-c33f9fce36f5" providerId="ADAL" clId="{65F91E0B-54F2-4BB6-BC82-9659FB3BDFFD}" dt="2023-12-12T09:47:49.500" v="5" actId="1076"/>
          <ac:picMkLst>
            <pc:docMk/>
            <pc:sldMk cId="4096242726" sldId="256"/>
            <ac:picMk id="3" creationId="{8BF3A5B6-A64B-B3BF-1476-816C2CE53F73}"/>
          </ac:picMkLst>
        </pc:picChg>
      </pc:sldChg>
      <pc:sldChg chg="addSp modSp">
        <pc:chgData name="Emily Clark" userId="d00298d4-ccbd-493d-9559-c33f9fce36f5" providerId="ADAL" clId="{65F91E0B-54F2-4BB6-BC82-9659FB3BDFFD}" dt="2023-12-12T09:48:50.824" v="7"/>
        <pc:sldMkLst>
          <pc:docMk/>
          <pc:sldMk cId="2956911059" sldId="257"/>
        </pc:sldMkLst>
        <pc:picChg chg="add mod">
          <ac:chgData name="Emily Clark" userId="d00298d4-ccbd-493d-9559-c33f9fce36f5" providerId="ADAL" clId="{65F91E0B-54F2-4BB6-BC82-9659FB3BDFFD}" dt="2023-12-12T09:48:50.824" v="7"/>
          <ac:picMkLst>
            <pc:docMk/>
            <pc:sldMk cId="2956911059" sldId="257"/>
            <ac:picMk id="4" creationId="{376374A9-FAF5-A806-1F19-4556FBD42E43}"/>
          </ac:picMkLst>
        </pc:picChg>
      </pc:sldChg>
      <pc:sldChg chg="addSp modSp">
        <pc:chgData name="Emily Clark" userId="d00298d4-ccbd-493d-9559-c33f9fce36f5" providerId="ADAL" clId="{65F91E0B-54F2-4BB6-BC82-9659FB3BDFFD}" dt="2023-12-12T09:48:53.518" v="8"/>
        <pc:sldMkLst>
          <pc:docMk/>
          <pc:sldMk cId="2457255138" sldId="258"/>
        </pc:sldMkLst>
        <pc:picChg chg="add mod">
          <ac:chgData name="Emily Clark" userId="d00298d4-ccbd-493d-9559-c33f9fce36f5" providerId="ADAL" clId="{65F91E0B-54F2-4BB6-BC82-9659FB3BDFFD}" dt="2023-12-12T09:48:53.518" v="8"/>
          <ac:picMkLst>
            <pc:docMk/>
            <pc:sldMk cId="2457255138" sldId="258"/>
            <ac:picMk id="4" creationId="{CCF2683E-A554-BFFE-FD23-F9C4C286417C}"/>
          </ac:picMkLst>
        </pc:picChg>
      </pc:sldChg>
      <pc:sldChg chg="addSp modSp">
        <pc:chgData name="Emily Clark" userId="d00298d4-ccbd-493d-9559-c33f9fce36f5" providerId="ADAL" clId="{65F91E0B-54F2-4BB6-BC82-9659FB3BDFFD}" dt="2023-12-12T09:49:09.055" v="13"/>
        <pc:sldMkLst>
          <pc:docMk/>
          <pc:sldMk cId="2253081848" sldId="259"/>
        </pc:sldMkLst>
        <pc:picChg chg="add mod">
          <ac:chgData name="Emily Clark" userId="d00298d4-ccbd-493d-9559-c33f9fce36f5" providerId="ADAL" clId="{65F91E0B-54F2-4BB6-BC82-9659FB3BDFFD}" dt="2023-12-12T09:49:09.055" v="13"/>
          <ac:picMkLst>
            <pc:docMk/>
            <pc:sldMk cId="2253081848" sldId="259"/>
            <ac:picMk id="4" creationId="{396F96AB-7F2B-46DB-BEBC-6B7834ED037F}"/>
          </ac:picMkLst>
        </pc:picChg>
      </pc:sldChg>
      <pc:sldChg chg="addSp modSp">
        <pc:chgData name="Emily Clark" userId="d00298d4-ccbd-493d-9559-c33f9fce36f5" providerId="ADAL" clId="{65F91E0B-54F2-4BB6-BC82-9659FB3BDFFD}" dt="2023-12-12T09:48:56.600" v="9"/>
        <pc:sldMkLst>
          <pc:docMk/>
          <pc:sldMk cId="825582356" sldId="260"/>
        </pc:sldMkLst>
        <pc:picChg chg="add mod">
          <ac:chgData name="Emily Clark" userId="d00298d4-ccbd-493d-9559-c33f9fce36f5" providerId="ADAL" clId="{65F91E0B-54F2-4BB6-BC82-9659FB3BDFFD}" dt="2023-12-12T09:48:56.600" v="9"/>
          <ac:picMkLst>
            <pc:docMk/>
            <pc:sldMk cId="825582356" sldId="260"/>
            <ac:picMk id="4" creationId="{B6AB89C6-A5BB-3FF7-80D9-5E057CA99346}"/>
          </ac:picMkLst>
        </pc:picChg>
      </pc:sldChg>
      <pc:sldChg chg="addSp modSp">
        <pc:chgData name="Emily Clark" userId="d00298d4-ccbd-493d-9559-c33f9fce36f5" providerId="ADAL" clId="{65F91E0B-54F2-4BB6-BC82-9659FB3BDFFD}" dt="2023-12-12T09:49:01.759" v="11"/>
        <pc:sldMkLst>
          <pc:docMk/>
          <pc:sldMk cId="884436542" sldId="261"/>
        </pc:sldMkLst>
        <pc:picChg chg="add mod">
          <ac:chgData name="Emily Clark" userId="d00298d4-ccbd-493d-9559-c33f9fce36f5" providerId="ADAL" clId="{65F91E0B-54F2-4BB6-BC82-9659FB3BDFFD}" dt="2023-12-12T09:49:01.759" v="11"/>
          <ac:picMkLst>
            <pc:docMk/>
            <pc:sldMk cId="884436542" sldId="261"/>
            <ac:picMk id="4" creationId="{72FD8F52-967C-87E7-3F06-4A14F116218E}"/>
          </ac:picMkLst>
        </pc:picChg>
      </pc:sldChg>
      <pc:sldChg chg="addSp modSp">
        <pc:chgData name="Emily Clark" userId="d00298d4-ccbd-493d-9559-c33f9fce36f5" providerId="ADAL" clId="{65F91E0B-54F2-4BB6-BC82-9659FB3BDFFD}" dt="2023-12-12T09:49:06.086" v="12"/>
        <pc:sldMkLst>
          <pc:docMk/>
          <pc:sldMk cId="1317049584" sldId="262"/>
        </pc:sldMkLst>
        <pc:picChg chg="add mod">
          <ac:chgData name="Emily Clark" userId="d00298d4-ccbd-493d-9559-c33f9fce36f5" providerId="ADAL" clId="{65F91E0B-54F2-4BB6-BC82-9659FB3BDFFD}" dt="2023-12-12T09:49:06.086" v="12"/>
          <ac:picMkLst>
            <pc:docMk/>
            <pc:sldMk cId="1317049584" sldId="262"/>
            <ac:picMk id="3" creationId="{A9AB6DBB-5144-6FEE-D7CB-DD45DF48CAE0}"/>
          </ac:picMkLst>
        </pc:picChg>
      </pc:sldChg>
      <pc:sldChg chg="addSp modSp">
        <pc:chgData name="Emily Clark" userId="d00298d4-ccbd-493d-9559-c33f9fce36f5" providerId="ADAL" clId="{65F91E0B-54F2-4BB6-BC82-9659FB3BDFFD}" dt="2023-12-12T09:48:58.914" v="10"/>
        <pc:sldMkLst>
          <pc:docMk/>
          <pc:sldMk cId="1113190917" sldId="263"/>
        </pc:sldMkLst>
        <pc:picChg chg="add mod">
          <ac:chgData name="Emily Clark" userId="d00298d4-ccbd-493d-9559-c33f9fce36f5" providerId="ADAL" clId="{65F91E0B-54F2-4BB6-BC82-9659FB3BDFFD}" dt="2023-12-12T09:48:58.914" v="10"/>
          <ac:picMkLst>
            <pc:docMk/>
            <pc:sldMk cId="1113190917" sldId="263"/>
            <ac:picMk id="4" creationId="{CE87FF93-13B5-4121-9920-8AA6088D2CD7}"/>
          </ac:picMkLst>
        </pc:picChg>
      </pc:sldChg>
      <pc:sldChg chg="addSp modSp">
        <pc:chgData name="Emily Clark" userId="d00298d4-ccbd-493d-9559-c33f9fce36f5" providerId="ADAL" clId="{65F91E0B-54F2-4BB6-BC82-9659FB3BDFFD}" dt="2023-12-12T09:49:11.878" v="14"/>
        <pc:sldMkLst>
          <pc:docMk/>
          <pc:sldMk cId="2874968578" sldId="264"/>
        </pc:sldMkLst>
        <pc:picChg chg="add mod">
          <ac:chgData name="Emily Clark" userId="d00298d4-ccbd-493d-9559-c33f9fce36f5" providerId="ADAL" clId="{65F91E0B-54F2-4BB6-BC82-9659FB3BDFFD}" dt="2023-12-12T09:49:11.878" v="14"/>
          <ac:picMkLst>
            <pc:docMk/>
            <pc:sldMk cId="2874968578" sldId="264"/>
            <ac:picMk id="3" creationId="{84F565A4-4C9A-AC11-1AC5-359978D4077C}"/>
          </ac:picMkLst>
        </pc:picChg>
      </pc:sldChg>
    </pc:docChg>
  </pc:docChgLst>
  <pc:docChgLst>
    <pc:chgData name="Samantha Wilson" userId="21f11731-8c51-44b9-a671-78955329f878" providerId="ADAL" clId="{96DD6D3B-64C0-40E2-96ED-91435FD425C7}"/>
    <pc:docChg chg="undo custSel addSld modSld">
      <pc:chgData name="Samantha Wilson" userId="21f11731-8c51-44b9-a671-78955329f878" providerId="ADAL" clId="{96DD6D3B-64C0-40E2-96ED-91435FD425C7}" dt="2023-11-20T12:56:20.008" v="3024" actId="255"/>
      <pc:docMkLst>
        <pc:docMk/>
      </pc:docMkLst>
      <pc:sldChg chg="addSp modSp mod">
        <pc:chgData name="Samantha Wilson" userId="21f11731-8c51-44b9-a671-78955329f878" providerId="ADAL" clId="{96DD6D3B-64C0-40E2-96ED-91435FD425C7}" dt="2023-11-20T12:56:20.008" v="3024" actId="255"/>
        <pc:sldMkLst>
          <pc:docMk/>
          <pc:sldMk cId="4096242726" sldId="256"/>
        </pc:sldMkLst>
        <pc:spChg chg="mod">
          <ac:chgData name="Samantha Wilson" userId="21f11731-8c51-44b9-a671-78955329f878" providerId="ADAL" clId="{96DD6D3B-64C0-40E2-96ED-91435FD425C7}" dt="2023-11-13T14:27:04.826" v="2844" actId="1076"/>
          <ac:spMkLst>
            <pc:docMk/>
            <pc:sldMk cId="4096242726" sldId="256"/>
            <ac:spMk id="2" creationId="{35472AD6-8FE1-9D56-E882-380FC6B2F7B9}"/>
          </ac:spMkLst>
        </pc:spChg>
        <pc:spChg chg="add mod">
          <ac:chgData name="Samantha Wilson" userId="21f11731-8c51-44b9-a671-78955329f878" providerId="ADAL" clId="{96DD6D3B-64C0-40E2-96ED-91435FD425C7}" dt="2023-11-20T12:56:20.008" v="3024" actId="255"/>
          <ac:spMkLst>
            <pc:docMk/>
            <pc:sldMk cId="4096242726" sldId="256"/>
            <ac:spMk id="5" creationId="{68530F2A-2A4F-8FC1-5E19-7332C3990656}"/>
          </ac:spMkLst>
        </pc:spChg>
        <pc:picChg chg="add mod">
          <ac:chgData name="Samantha Wilson" userId="21f11731-8c51-44b9-a671-78955329f878" providerId="ADAL" clId="{96DD6D3B-64C0-40E2-96ED-91435FD425C7}" dt="2023-11-13T14:27:13.372" v="2847" actId="1076"/>
          <ac:picMkLst>
            <pc:docMk/>
            <pc:sldMk cId="4096242726" sldId="256"/>
            <ac:picMk id="4" creationId="{61D5E6EB-4A0C-5DD5-B9D3-64042EE8495B}"/>
          </ac:picMkLst>
        </pc:picChg>
      </pc:sldChg>
      <pc:sldChg chg="modSp mod modNotes">
        <pc:chgData name="Samantha Wilson" userId="21f11731-8c51-44b9-a671-78955329f878" providerId="ADAL" clId="{96DD6D3B-64C0-40E2-96ED-91435FD425C7}" dt="2023-11-13T13:58:59.851" v="2298" actId="20577"/>
        <pc:sldMkLst>
          <pc:docMk/>
          <pc:sldMk cId="2956911059" sldId="257"/>
        </pc:sldMkLst>
        <pc:spChg chg="mod">
          <ac:chgData name="Samantha Wilson" userId="21f11731-8c51-44b9-a671-78955329f878" providerId="ADAL" clId="{96DD6D3B-64C0-40E2-96ED-91435FD425C7}" dt="2023-11-13T13:22:45.969" v="296" actId="6549"/>
          <ac:spMkLst>
            <pc:docMk/>
            <pc:sldMk cId="2956911059" sldId="257"/>
            <ac:spMk id="2" creationId="{00000000-0000-0000-0000-000000000000}"/>
          </ac:spMkLst>
        </pc:spChg>
        <pc:spChg chg="mod">
          <ac:chgData name="Samantha Wilson" userId="21f11731-8c51-44b9-a671-78955329f878" providerId="ADAL" clId="{96DD6D3B-64C0-40E2-96ED-91435FD425C7}" dt="2023-11-13T13:58:59.851" v="2298" actId="20577"/>
          <ac:spMkLst>
            <pc:docMk/>
            <pc:sldMk cId="2956911059" sldId="257"/>
            <ac:spMk id="3" creationId="{BC687943-91B7-3185-E9FD-297E7B2C0417}"/>
          </ac:spMkLst>
        </pc:spChg>
      </pc:sldChg>
      <pc:sldChg chg="modSp mod modNotes">
        <pc:chgData name="Samantha Wilson" userId="21f11731-8c51-44b9-a671-78955329f878" providerId="ADAL" clId="{96DD6D3B-64C0-40E2-96ED-91435FD425C7}" dt="2023-11-13T14:11:51.238" v="2591" actId="14100"/>
        <pc:sldMkLst>
          <pc:docMk/>
          <pc:sldMk cId="2457255138" sldId="258"/>
        </pc:sldMkLst>
        <pc:spChg chg="mod">
          <ac:chgData name="Samantha Wilson" userId="21f11731-8c51-44b9-a671-78955329f878" providerId="ADAL" clId="{96DD6D3B-64C0-40E2-96ED-91435FD425C7}" dt="2023-11-13T13:23:03.715" v="319" actId="20577"/>
          <ac:spMkLst>
            <pc:docMk/>
            <pc:sldMk cId="2457255138" sldId="258"/>
            <ac:spMk id="2" creationId="{AE74668E-6F01-0AC6-707D-B997679D47CF}"/>
          </ac:spMkLst>
        </pc:spChg>
        <pc:spChg chg="mod">
          <ac:chgData name="Samantha Wilson" userId="21f11731-8c51-44b9-a671-78955329f878" providerId="ADAL" clId="{96DD6D3B-64C0-40E2-96ED-91435FD425C7}" dt="2023-11-13T14:11:51.238" v="2591" actId="14100"/>
          <ac:spMkLst>
            <pc:docMk/>
            <pc:sldMk cId="2457255138" sldId="258"/>
            <ac:spMk id="3" creationId="{9253EC47-3A77-8783-B2D8-1964859A38F4}"/>
          </ac:spMkLst>
        </pc:spChg>
      </pc:sldChg>
      <pc:sldChg chg="modSp mod">
        <pc:chgData name="Samantha Wilson" userId="21f11731-8c51-44b9-a671-78955329f878" providerId="ADAL" clId="{96DD6D3B-64C0-40E2-96ED-91435FD425C7}" dt="2023-11-13T14:22:00.631" v="2838" actId="14100"/>
        <pc:sldMkLst>
          <pc:docMk/>
          <pc:sldMk cId="2253081848" sldId="259"/>
        </pc:sldMkLst>
        <pc:spChg chg="mod">
          <ac:chgData name="Samantha Wilson" userId="21f11731-8c51-44b9-a671-78955329f878" providerId="ADAL" clId="{96DD6D3B-64C0-40E2-96ED-91435FD425C7}" dt="2023-11-13T13:29:24.425" v="1027" actId="20577"/>
          <ac:spMkLst>
            <pc:docMk/>
            <pc:sldMk cId="2253081848" sldId="259"/>
            <ac:spMk id="2" creationId="{EDC1C562-1CC3-8CD5-DF67-13C4DFE10806}"/>
          </ac:spMkLst>
        </pc:spChg>
        <pc:spChg chg="mod">
          <ac:chgData name="Samantha Wilson" userId="21f11731-8c51-44b9-a671-78955329f878" providerId="ADAL" clId="{96DD6D3B-64C0-40E2-96ED-91435FD425C7}" dt="2023-11-13T14:22:00.631" v="2838" actId="14100"/>
          <ac:spMkLst>
            <pc:docMk/>
            <pc:sldMk cId="2253081848" sldId="259"/>
            <ac:spMk id="3" creationId="{F10010E6-DA48-A46B-D258-6BCBB94AB30B}"/>
          </ac:spMkLst>
        </pc:spChg>
      </pc:sldChg>
      <pc:sldChg chg="modSp add mod">
        <pc:chgData name="Samantha Wilson" userId="21f11731-8c51-44b9-a671-78955329f878" providerId="ADAL" clId="{96DD6D3B-64C0-40E2-96ED-91435FD425C7}" dt="2023-11-13T14:21:03.187" v="2827" actId="21"/>
        <pc:sldMkLst>
          <pc:docMk/>
          <pc:sldMk cId="825582356" sldId="260"/>
        </pc:sldMkLst>
        <pc:spChg chg="mod">
          <ac:chgData name="Samantha Wilson" userId="21f11731-8c51-44b9-a671-78955329f878" providerId="ADAL" clId="{96DD6D3B-64C0-40E2-96ED-91435FD425C7}" dt="2023-11-13T14:21:03.187" v="2827" actId="21"/>
          <ac:spMkLst>
            <pc:docMk/>
            <pc:sldMk cId="825582356" sldId="260"/>
            <ac:spMk id="3" creationId="{9253EC47-3A77-8783-B2D8-1964859A38F4}"/>
          </ac:spMkLst>
        </pc:spChg>
      </pc:sldChg>
      <pc:sldChg chg="modSp add mod modNotes modNotesTx">
        <pc:chgData name="Samantha Wilson" userId="21f11731-8c51-44b9-a671-78955329f878" providerId="ADAL" clId="{96DD6D3B-64C0-40E2-96ED-91435FD425C7}" dt="2023-11-13T14:33:27.382" v="2950" actId="6549"/>
        <pc:sldMkLst>
          <pc:docMk/>
          <pc:sldMk cId="884436542" sldId="261"/>
        </pc:sldMkLst>
        <pc:spChg chg="mod">
          <ac:chgData name="Samantha Wilson" userId="21f11731-8c51-44b9-a671-78955329f878" providerId="ADAL" clId="{96DD6D3B-64C0-40E2-96ED-91435FD425C7}" dt="2023-11-13T13:40:04.271" v="1598" actId="20577"/>
          <ac:spMkLst>
            <pc:docMk/>
            <pc:sldMk cId="884436542" sldId="261"/>
            <ac:spMk id="2" creationId="{AE74668E-6F01-0AC6-707D-B997679D47CF}"/>
          </ac:spMkLst>
        </pc:spChg>
        <pc:spChg chg="mod">
          <ac:chgData name="Samantha Wilson" userId="21f11731-8c51-44b9-a671-78955329f878" providerId="ADAL" clId="{96DD6D3B-64C0-40E2-96ED-91435FD425C7}" dt="2023-11-13T13:46:11.685" v="2168" actId="1035"/>
          <ac:spMkLst>
            <pc:docMk/>
            <pc:sldMk cId="884436542" sldId="261"/>
            <ac:spMk id="3" creationId="{9253EC47-3A77-8783-B2D8-1964859A38F4}"/>
          </ac:spMkLst>
        </pc:spChg>
      </pc:sldChg>
      <pc:sldChg chg="addSp delSp modSp add mod modNotesTx">
        <pc:chgData name="Samantha Wilson" userId="21f11731-8c51-44b9-a671-78955329f878" providerId="ADAL" clId="{96DD6D3B-64C0-40E2-96ED-91435FD425C7}" dt="2023-11-13T14:33:19.340" v="2949" actId="6549"/>
        <pc:sldMkLst>
          <pc:docMk/>
          <pc:sldMk cId="1317049584" sldId="262"/>
        </pc:sldMkLst>
        <pc:spChg chg="del">
          <ac:chgData name="Samantha Wilson" userId="21f11731-8c51-44b9-a671-78955329f878" providerId="ADAL" clId="{96DD6D3B-64C0-40E2-96ED-91435FD425C7}" dt="2023-11-13T13:46:29.876" v="2170" actId="478"/>
          <ac:spMkLst>
            <pc:docMk/>
            <pc:sldMk cId="1317049584" sldId="262"/>
            <ac:spMk id="3" creationId="{9253EC47-3A77-8783-B2D8-1964859A38F4}"/>
          </ac:spMkLst>
        </pc:spChg>
        <pc:spChg chg="add mod">
          <ac:chgData name="Samantha Wilson" userId="21f11731-8c51-44b9-a671-78955329f878" providerId="ADAL" clId="{96DD6D3B-64C0-40E2-96ED-91435FD425C7}" dt="2023-11-13T13:57:51.520" v="2277" actId="122"/>
          <ac:spMkLst>
            <pc:docMk/>
            <pc:sldMk cId="1317049584" sldId="262"/>
            <ac:spMk id="16" creationId="{A2719865-568A-1E6A-5EE8-F2BA3166F774}"/>
          </ac:spMkLst>
        </pc:spChg>
        <pc:spChg chg="add mod">
          <ac:chgData name="Samantha Wilson" userId="21f11731-8c51-44b9-a671-78955329f878" providerId="ADAL" clId="{96DD6D3B-64C0-40E2-96ED-91435FD425C7}" dt="2023-11-13T13:57:46.993" v="2276" actId="1076"/>
          <ac:spMkLst>
            <pc:docMk/>
            <pc:sldMk cId="1317049584" sldId="262"/>
            <ac:spMk id="17" creationId="{378F4149-1A43-1EF5-7DF8-C746B54D062C}"/>
          </ac:spMkLst>
        </pc:spChg>
        <pc:picChg chg="add del mod">
          <ac:chgData name="Samantha Wilson" userId="21f11731-8c51-44b9-a671-78955329f878" providerId="ADAL" clId="{96DD6D3B-64C0-40E2-96ED-91435FD425C7}" dt="2023-11-13T13:48:51.755" v="2211" actId="478"/>
          <ac:picMkLst>
            <pc:docMk/>
            <pc:sldMk cId="1317049584" sldId="262"/>
            <ac:picMk id="5" creationId="{1CDB91A1-E55E-0DF2-BC07-7DDA44D2BEB4}"/>
          </ac:picMkLst>
        </pc:picChg>
        <pc:picChg chg="add del mod">
          <ac:chgData name="Samantha Wilson" userId="21f11731-8c51-44b9-a671-78955329f878" providerId="ADAL" clId="{96DD6D3B-64C0-40E2-96ED-91435FD425C7}" dt="2023-11-13T13:48:48.914" v="2210" actId="478"/>
          <ac:picMkLst>
            <pc:docMk/>
            <pc:sldMk cId="1317049584" sldId="262"/>
            <ac:picMk id="7" creationId="{2103D11A-1B16-75E8-77AA-ABC4480C42E6}"/>
          </ac:picMkLst>
        </pc:picChg>
        <pc:picChg chg="add mod">
          <ac:chgData name="Samantha Wilson" userId="21f11731-8c51-44b9-a671-78955329f878" providerId="ADAL" clId="{96DD6D3B-64C0-40E2-96ED-91435FD425C7}" dt="2023-11-13T13:57:37.443" v="2274" actId="1076"/>
          <ac:picMkLst>
            <pc:docMk/>
            <pc:sldMk cId="1317049584" sldId="262"/>
            <ac:picMk id="9" creationId="{102BDA63-EE60-4613-05C7-5C24505599B4}"/>
          </ac:picMkLst>
        </pc:picChg>
        <pc:picChg chg="add mod">
          <ac:chgData name="Samantha Wilson" userId="21f11731-8c51-44b9-a671-78955329f878" providerId="ADAL" clId="{96DD6D3B-64C0-40E2-96ED-91435FD425C7}" dt="2023-11-13T13:55:57.563" v="2225" actId="1076"/>
          <ac:picMkLst>
            <pc:docMk/>
            <pc:sldMk cId="1317049584" sldId="262"/>
            <ac:picMk id="11" creationId="{85D67ACD-CA58-E0B9-9CD3-F8CA0666D9B4}"/>
          </ac:picMkLst>
        </pc:picChg>
        <pc:picChg chg="add mod">
          <ac:chgData name="Samantha Wilson" userId="21f11731-8c51-44b9-a671-78955329f878" providerId="ADAL" clId="{96DD6D3B-64C0-40E2-96ED-91435FD425C7}" dt="2023-11-13T13:57:14.265" v="2259" actId="1076"/>
          <ac:picMkLst>
            <pc:docMk/>
            <pc:sldMk cId="1317049584" sldId="262"/>
            <ac:picMk id="13" creationId="{207BE0D6-FBAF-8FC8-6F41-5FFF39AECCCC}"/>
          </ac:picMkLst>
        </pc:picChg>
        <pc:picChg chg="add mod">
          <ac:chgData name="Samantha Wilson" userId="21f11731-8c51-44b9-a671-78955329f878" providerId="ADAL" clId="{96DD6D3B-64C0-40E2-96ED-91435FD425C7}" dt="2023-11-13T13:56:33.907" v="2235" actId="1076"/>
          <ac:picMkLst>
            <pc:docMk/>
            <pc:sldMk cId="1317049584" sldId="262"/>
            <ac:picMk id="15" creationId="{CD64F05A-5C49-6984-F9C7-96E04DEBC522}"/>
          </ac:picMkLst>
        </pc:picChg>
      </pc:sldChg>
      <pc:sldChg chg="modSp add mod">
        <pc:chgData name="Samantha Wilson" userId="21f11731-8c51-44b9-a671-78955329f878" providerId="ADAL" clId="{96DD6D3B-64C0-40E2-96ED-91435FD425C7}" dt="2023-11-13T14:18:05.464" v="2825" actId="20577"/>
        <pc:sldMkLst>
          <pc:docMk/>
          <pc:sldMk cId="1113190917" sldId="263"/>
        </pc:sldMkLst>
        <pc:spChg chg="mod">
          <ac:chgData name="Samantha Wilson" userId="21f11731-8c51-44b9-a671-78955329f878" providerId="ADAL" clId="{96DD6D3B-64C0-40E2-96ED-91435FD425C7}" dt="2023-11-13T14:18:05.464" v="2825" actId="20577"/>
          <ac:spMkLst>
            <pc:docMk/>
            <pc:sldMk cId="1113190917" sldId="263"/>
            <ac:spMk id="3" creationId="{9253EC47-3A77-8783-B2D8-1964859A38F4}"/>
          </ac:spMkLst>
        </pc:spChg>
      </pc:sldChg>
      <pc:sldChg chg="addSp delSp modSp add mod modNotesTx">
        <pc:chgData name="Samantha Wilson" userId="21f11731-8c51-44b9-a671-78955329f878" providerId="ADAL" clId="{96DD6D3B-64C0-40E2-96ED-91435FD425C7}" dt="2023-11-13T14:33:12.234" v="2948" actId="6549"/>
        <pc:sldMkLst>
          <pc:docMk/>
          <pc:sldMk cId="2874968578" sldId="264"/>
        </pc:sldMkLst>
        <pc:spChg chg="mod">
          <ac:chgData name="Samantha Wilson" userId="21f11731-8c51-44b9-a671-78955329f878" providerId="ADAL" clId="{96DD6D3B-64C0-40E2-96ED-91435FD425C7}" dt="2023-11-13T14:32:02.374" v="2936" actId="20577"/>
          <ac:spMkLst>
            <pc:docMk/>
            <pc:sldMk cId="2874968578" sldId="264"/>
            <ac:spMk id="2" creationId="{AE74668E-6F01-0AC6-707D-B997679D47CF}"/>
          </ac:spMkLst>
        </pc:spChg>
        <pc:spChg chg="del">
          <ac:chgData name="Samantha Wilson" userId="21f11731-8c51-44b9-a671-78955329f878" providerId="ADAL" clId="{96DD6D3B-64C0-40E2-96ED-91435FD425C7}" dt="2023-11-13T14:32:13.683" v="2941" actId="478"/>
          <ac:spMkLst>
            <pc:docMk/>
            <pc:sldMk cId="2874968578" sldId="264"/>
            <ac:spMk id="16" creationId="{A2719865-568A-1E6A-5EE8-F2BA3166F774}"/>
          </ac:spMkLst>
        </pc:spChg>
        <pc:spChg chg="del">
          <ac:chgData name="Samantha Wilson" userId="21f11731-8c51-44b9-a671-78955329f878" providerId="ADAL" clId="{96DD6D3B-64C0-40E2-96ED-91435FD425C7}" dt="2023-11-13T14:32:17.129" v="2942" actId="478"/>
          <ac:spMkLst>
            <pc:docMk/>
            <pc:sldMk cId="2874968578" sldId="264"/>
            <ac:spMk id="17" creationId="{378F4149-1A43-1EF5-7DF8-C746B54D062C}"/>
          </ac:spMkLst>
        </pc:spChg>
        <pc:picChg chg="add mod">
          <ac:chgData name="Samantha Wilson" userId="21f11731-8c51-44b9-a671-78955329f878" providerId="ADAL" clId="{96DD6D3B-64C0-40E2-96ED-91435FD425C7}" dt="2023-11-13T14:33:00.382" v="2947" actId="1076"/>
          <ac:picMkLst>
            <pc:docMk/>
            <pc:sldMk cId="2874968578" sldId="264"/>
            <ac:picMk id="4" creationId="{51FADFC2-5854-4761-EF36-F16FF11F5CBF}"/>
          </ac:picMkLst>
        </pc:picChg>
        <pc:picChg chg="del">
          <ac:chgData name="Samantha Wilson" userId="21f11731-8c51-44b9-a671-78955329f878" providerId="ADAL" clId="{96DD6D3B-64C0-40E2-96ED-91435FD425C7}" dt="2023-11-13T14:32:04.681" v="2937" actId="478"/>
          <ac:picMkLst>
            <pc:docMk/>
            <pc:sldMk cId="2874968578" sldId="264"/>
            <ac:picMk id="9" creationId="{102BDA63-EE60-4613-05C7-5C24505599B4}"/>
          </ac:picMkLst>
        </pc:picChg>
        <pc:picChg chg="del">
          <ac:chgData name="Samantha Wilson" userId="21f11731-8c51-44b9-a671-78955329f878" providerId="ADAL" clId="{96DD6D3B-64C0-40E2-96ED-91435FD425C7}" dt="2023-11-13T14:32:06.432" v="2938" actId="478"/>
          <ac:picMkLst>
            <pc:docMk/>
            <pc:sldMk cId="2874968578" sldId="264"/>
            <ac:picMk id="11" creationId="{85D67ACD-CA58-E0B9-9CD3-F8CA0666D9B4}"/>
          </ac:picMkLst>
        </pc:picChg>
        <pc:picChg chg="del">
          <ac:chgData name="Samantha Wilson" userId="21f11731-8c51-44b9-a671-78955329f878" providerId="ADAL" clId="{96DD6D3B-64C0-40E2-96ED-91435FD425C7}" dt="2023-11-13T14:32:08.134" v="2939" actId="478"/>
          <ac:picMkLst>
            <pc:docMk/>
            <pc:sldMk cId="2874968578" sldId="264"/>
            <ac:picMk id="13" creationId="{207BE0D6-FBAF-8FC8-6F41-5FFF39AECCCC}"/>
          </ac:picMkLst>
        </pc:picChg>
        <pc:picChg chg="del">
          <ac:chgData name="Samantha Wilson" userId="21f11731-8c51-44b9-a671-78955329f878" providerId="ADAL" clId="{96DD6D3B-64C0-40E2-96ED-91435FD425C7}" dt="2023-11-13T14:32:09.652" v="2940" actId="478"/>
          <ac:picMkLst>
            <pc:docMk/>
            <pc:sldMk cId="2874968578" sldId="264"/>
            <ac:picMk id="15" creationId="{CD64F05A-5C49-6984-F9C7-96E04DEBC522}"/>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485232"/>
          </a:xfrm>
          <a:prstGeom prst="rect">
            <a:avLst/>
          </a:prstGeom>
        </p:spPr>
        <p:txBody>
          <a:bodyPr vert="horz" lIns="94631" tIns="47316" rIns="94631" bIns="47316" rtlCol="0"/>
          <a:lstStyle>
            <a:lvl1pPr algn="l">
              <a:defRPr sz="1200"/>
            </a:lvl1pPr>
          </a:lstStyle>
          <a:p>
            <a:endParaRPr lang="en-GB"/>
          </a:p>
        </p:txBody>
      </p:sp>
      <p:sp>
        <p:nvSpPr>
          <p:cNvPr id="3" name="Date Placeholder 2"/>
          <p:cNvSpPr>
            <a:spLocks noGrp="1"/>
          </p:cNvSpPr>
          <p:nvPr>
            <p:ph type="dt" idx="1"/>
          </p:nvPr>
        </p:nvSpPr>
        <p:spPr>
          <a:xfrm>
            <a:off x="3902597" y="0"/>
            <a:ext cx="2985558" cy="485232"/>
          </a:xfrm>
          <a:prstGeom prst="rect">
            <a:avLst/>
          </a:prstGeom>
        </p:spPr>
        <p:txBody>
          <a:bodyPr vert="horz" lIns="94631" tIns="47316" rIns="94631" bIns="47316" rtlCol="0"/>
          <a:lstStyle>
            <a:lvl1pPr algn="r">
              <a:defRPr sz="1200"/>
            </a:lvl1pPr>
          </a:lstStyle>
          <a:p>
            <a:fld id="{A73BD7F0-02F1-4FD0-8880-8612B5009133}" type="datetimeFigureOut">
              <a:rPr lang="en-GB" smtClean="0"/>
              <a:t>12/12/2023</a:t>
            </a:fld>
            <a:endParaRPr lang="en-GB"/>
          </a:p>
        </p:txBody>
      </p:sp>
      <p:sp>
        <p:nvSpPr>
          <p:cNvPr id="4" name="Slide Image Placeholder 3"/>
          <p:cNvSpPr>
            <a:spLocks noGrp="1" noRot="1" noChangeAspect="1"/>
          </p:cNvSpPr>
          <p:nvPr>
            <p:ph type="sldImg" idx="2"/>
          </p:nvPr>
        </p:nvSpPr>
        <p:spPr>
          <a:xfrm>
            <a:off x="542925" y="1208088"/>
            <a:ext cx="5803900" cy="3265487"/>
          </a:xfrm>
          <a:prstGeom prst="rect">
            <a:avLst/>
          </a:prstGeom>
          <a:noFill/>
          <a:ln w="12700">
            <a:solidFill>
              <a:prstClr val="black"/>
            </a:solidFill>
          </a:ln>
        </p:spPr>
        <p:txBody>
          <a:bodyPr vert="horz" lIns="94631" tIns="47316" rIns="94631" bIns="47316" rtlCol="0" anchor="ctr"/>
          <a:lstStyle/>
          <a:p>
            <a:endParaRPr lang="en-GB"/>
          </a:p>
        </p:txBody>
      </p:sp>
      <p:sp>
        <p:nvSpPr>
          <p:cNvPr id="5" name="Notes Placeholder 4"/>
          <p:cNvSpPr>
            <a:spLocks noGrp="1"/>
          </p:cNvSpPr>
          <p:nvPr>
            <p:ph type="body" sz="quarter" idx="3"/>
          </p:nvPr>
        </p:nvSpPr>
        <p:spPr>
          <a:xfrm>
            <a:off x="688975" y="4654193"/>
            <a:ext cx="5511800" cy="3807976"/>
          </a:xfrm>
          <a:prstGeom prst="rect">
            <a:avLst/>
          </a:prstGeom>
        </p:spPr>
        <p:txBody>
          <a:bodyPr vert="horz" lIns="94631" tIns="47316" rIns="94631" bIns="4731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185820"/>
            <a:ext cx="2985558" cy="485231"/>
          </a:xfrm>
          <a:prstGeom prst="rect">
            <a:avLst/>
          </a:prstGeom>
        </p:spPr>
        <p:txBody>
          <a:bodyPr vert="horz" lIns="94631" tIns="47316" rIns="94631" bIns="47316" rtlCol="0" anchor="b"/>
          <a:lstStyle>
            <a:lvl1pPr algn="l">
              <a:defRPr sz="1200"/>
            </a:lvl1pPr>
          </a:lstStyle>
          <a:p>
            <a:endParaRPr lang="en-GB"/>
          </a:p>
        </p:txBody>
      </p:sp>
      <p:sp>
        <p:nvSpPr>
          <p:cNvPr id="7" name="Slide Number Placeholder 6"/>
          <p:cNvSpPr>
            <a:spLocks noGrp="1"/>
          </p:cNvSpPr>
          <p:nvPr>
            <p:ph type="sldNum" sz="quarter" idx="5"/>
          </p:nvPr>
        </p:nvSpPr>
        <p:spPr>
          <a:xfrm>
            <a:off x="3902597" y="9185820"/>
            <a:ext cx="2985558" cy="485231"/>
          </a:xfrm>
          <a:prstGeom prst="rect">
            <a:avLst/>
          </a:prstGeom>
        </p:spPr>
        <p:txBody>
          <a:bodyPr vert="horz" lIns="94631" tIns="47316" rIns="94631" bIns="47316" rtlCol="0" anchor="b"/>
          <a:lstStyle>
            <a:lvl1pPr algn="r">
              <a:defRPr sz="1200"/>
            </a:lvl1pPr>
          </a:lstStyle>
          <a:p>
            <a:fld id="{5BB48B1B-FCFD-48BD-84CE-5986AD9589AE}" type="slidenum">
              <a:rPr lang="en-GB" smtClean="0"/>
              <a:t>‹#›</a:t>
            </a:fld>
            <a:endParaRPr lang="en-GB"/>
          </a:p>
        </p:txBody>
      </p:sp>
    </p:spTree>
    <p:extLst>
      <p:ext uri="{BB962C8B-B14F-4D97-AF65-F5344CB8AC3E}">
        <p14:creationId xmlns:p14="http://schemas.microsoft.com/office/powerpoint/2010/main" val="2888694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BB48B1B-FCFD-48BD-84CE-5986AD9589AE}" type="slidenum">
              <a:rPr lang="en-GB" smtClean="0"/>
              <a:t>1</a:t>
            </a:fld>
            <a:endParaRPr lang="en-GB"/>
          </a:p>
        </p:txBody>
      </p:sp>
    </p:spTree>
    <p:extLst>
      <p:ext uri="{BB962C8B-B14F-4D97-AF65-F5344CB8AC3E}">
        <p14:creationId xmlns:p14="http://schemas.microsoft.com/office/powerpoint/2010/main" val="3918730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As Carers we like to think that we will always be there when needed but sometimes this is not possible. This could be for many reasons, such as:</a:t>
            </a:r>
          </a:p>
          <a:p>
            <a:endParaRPr lang="en-GB"/>
          </a:p>
          <a:p>
            <a:pPr marL="177434" indent="-177434">
              <a:buFont typeface="Arial" panose="020B0604020202020204" pitchFamily="34" charset="0"/>
              <a:buChar char="•"/>
            </a:pPr>
            <a:r>
              <a:rPr lang="en-GB"/>
              <a:t>You may suddenly become unwell or be injured and be unable to carry out your usual caring role even if you are not in hospital.</a:t>
            </a:r>
          </a:p>
          <a:p>
            <a:pPr marL="177434" indent="-177434">
              <a:buFont typeface="Arial" panose="020B0604020202020204" pitchFamily="34" charset="0"/>
              <a:buChar char="•"/>
            </a:pPr>
            <a:r>
              <a:rPr lang="en-GB"/>
              <a:t>Unplanned admission to hospital following an accident or a medical emergency</a:t>
            </a:r>
          </a:p>
          <a:p>
            <a:pPr marL="177434" indent="-177434">
              <a:buFont typeface="Arial" panose="020B0604020202020204" pitchFamily="34" charset="0"/>
              <a:buChar char="•"/>
            </a:pPr>
            <a:r>
              <a:rPr lang="en-GB"/>
              <a:t>You may have a domestic emergency which must be dealt with (i.e. fire, flooding)</a:t>
            </a:r>
          </a:p>
          <a:p>
            <a:pPr marL="177434" indent="-177434">
              <a:buFont typeface="Arial" panose="020B0604020202020204" pitchFamily="34" charset="0"/>
              <a:buChar char="•"/>
            </a:pPr>
            <a:r>
              <a:rPr lang="en-GB"/>
              <a:t>Family emergency, such as a relative or other dependent being taken ill or a death in the family</a:t>
            </a:r>
          </a:p>
          <a:p>
            <a:pPr marL="177434" indent="-177434">
              <a:buFont typeface="Arial" panose="020B0604020202020204" pitchFamily="34" charset="0"/>
              <a:buChar char="•"/>
            </a:pPr>
            <a:r>
              <a:rPr lang="en-GB"/>
              <a:t>Risk to your employment on a particular occasion. For example, unexpected or unplanned changes to your usual work routine, such as a need to travel away from home/work base.</a:t>
            </a:r>
          </a:p>
          <a:p>
            <a:pPr marL="177434" indent="-177434">
              <a:buFont typeface="Arial" panose="020B0604020202020204" pitchFamily="34" charset="0"/>
              <a:buChar char="•"/>
            </a:pPr>
            <a:r>
              <a:rPr lang="en-GB"/>
              <a:t>Breakdown of care arrangements</a:t>
            </a:r>
          </a:p>
          <a:p>
            <a:endParaRPr lang="en-GB"/>
          </a:p>
          <a:p>
            <a:r>
              <a:rPr lang="en-GB"/>
              <a:t>A Contingency Plan is there so that the person you are caring for is supported at the earliest opportunity and you have peace of mind that there is something in place.</a:t>
            </a:r>
          </a:p>
        </p:txBody>
      </p:sp>
      <p:sp>
        <p:nvSpPr>
          <p:cNvPr id="4" name="Slide Number Placeholder 3"/>
          <p:cNvSpPr>
            <a:spLocks noGrp="1"/>
          </p:cNvSpPr>
          <p:nvPr>
            <p:ph type="sldNum" sz="quarter" idx="5"/>
          </p:nvPr>
        </p:nvSpPr>
        <p:spPr/>
        <p:txBody>
          <a:bodyPr/>
          <a:lstStyle/>
          <a:p>
            <a:fld id="{5BB48B1B-FCFD-48BD-84CE-5986AD9589AE}" type="slidenum">
              <a:rPr lang="en-GB" smtClean="0"/>
              <a:t>2</a:t>
            </a:fld>
            <a:endParaRPr lang="en-GB"/>
          </a:p>
        </p:txBody>
      </p:sp>
    </p:spTree>
    <p:extLst>
      <p:ext uri="{BB962C8B-B14F-4D97-AF65-F5344CB8AC3E}">
        <p14:creationId xmlns:p14="http://schemas.microsoft.com/office/powerpoint/2010/main" val="1623323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When creating your plan we recommend you think about these things:</a:t>
            </a:r>
          </a:p>
          <a:p>
            <a:endParaRPr lang="en-GB"/>
          </a:p>
        </p:txBody>
      </p:sp>
      <p:sp>
        <p:nvSpPr>
          <p:cNvPr id="4" name="Slide Number Placeholder 3"/>
          <p:cNvSpPr>
            <a:spLocks noGrp="1"/>
          </p:cNvSpPr>
          <p:nvPr>
            <p:ph type="sldNum" sz="quarter" idx="5"/>
          </p:nvPr>
        </p:nvSpPr>
        <p:spPr/>
        <p:txBody>
          <a:bodyPr/>
          <a:lstStyle/>
          <a:p>
            <a:fld id="{5BB48B1B-FCFD-48BD-84CE-5986AD9589AE}" type="slidenum">
              <a:rPr lang="en-GB" smtClean="0"/>
              <a:t>3</a:t>
            </a:fld>
            <a:endParaRPr lang="en-GB"/>
          </a:p>
        </p:txBody>
      </p:sp>
    </p:spTree>
    <p:extLst>
      <p:ext uri="{BB962C8B-B14F-4D97-AF65-F5344CB8AC3E}">
        <p14:creationId xmlns:p14="http://schemas.microsoft.com/office/powerpoint/2010/main" val="1359279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BB48B1B-FCFD-48BD-84CE-5986AD9589AE}" type="slidenum">
              <a:rPr lang="en-GB" smtClean="0"/>
              <a:t>4</a:t>
            </a:fld>
            <a:endParaRPr lang="en-GB"/>
          </a:p>
        </p:txBody>
      </p:sp>
    </p:spTree>
    <p:extLst>
      <p:ext uri="{BB962C8B-B14F-4D97-AF65-F5344CB8AC3E}">
        <p14:creationId xmlns:p14="http://schemas.microsoft.com/office/powerpoint/2010/main" val="2067823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BB48B1B-FCFD-48BD-84CE-5986AD9589AE}" type="slidenum">
              <a:rPr lang="en-GB" smtClean="0"/>
              <a:t>5</a:t>
            </a:fld>
            <a:endParaRPr lang="en-GB"/>
          </a:p>
        </p:txBody>
      </p:sp>
    </p:spTree>
    <p:extLst>
      <p:ext uri="{BB962C8B-B14F-4D97-AF65-F5344CB8AC3E}">
        <p14:creationId xmlns:p14="http://schemas.microsoft.com/office/powerpoint/2010/main" val="1891335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BB48B1B-FCFD-48BD-84CE-5986AD9589AE}" type="slidenum">
              <a:rPr lang="en-GB" smtClean="0"/>
              <a:t>6</a:t>
            </a:fld>
            <a:endParaRPr lang="en-GB"/>
          </a:p>
        </p:txBody>
      </p:sp>
    </p:spTree>
    <p:extLst>
      <p:ext uri="{BB962C8B-B14F-4D97-AF65-F5344CB8AC3E}">
        <p14:creationId xmlns:p14="http://schemas.microsoft.com/office/powerpoint/2010/main" val="4138039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BB48B1B-FCFD-48BD-84CE-5986AD9589AE}" type="slidenum">
              <a:rPr lang="en-GB" smtClean="0"/>
              <a:t>7</a:t>
            </a:fld>
            <a:endParaRPr lang="en-GB"/>
          </a:p>
        </p:txBody>
      </p:sp>
    </p:spTree>
    <p:extLst>
      <p:ext uri="{BB962C8B-B14F-4D97-AF65-F5344CB8AC3E}">
        <p14:creationId xmlns:p14="http://schemas.microsoft.com/office/powerpoint/2010/main" val="1401365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BB48B1B-FCFD-48BD-84CE-5986AD9589AE}" type="slidenum">
              <a:rPr lang="en-GB" smtClean="0"/>
              <a:t>8</a:t>
            </a:fld>
            <a:endParaRPr lang="en-GB"/>
          </a:p>
        </p:txBody>
      </p:sp>
    </p:spTree>
    <p:extLst>
      <p:ext uri="{BB962C8B-B14F-4D97-AF65-F5344CB8AC3E}">
        <p14:creationId xmlns:p14="http://schemas.microsoft.com/office/powerpoint/2010/main" val="18463728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BB48B1B-FCFD-48BD-84CE-5986AD9589AE}" type="slidenum">
              <a:rPr lang="en-GB" smtClean="0"/>
              <a:t>9</a:t>
            </a:fld>
            <a:endParaRPr lang="en-GB"/>
          </a:p>
        </p:txBody>
      </p:sp>
    </p:spTree>
    <p:extLst>
      <p:ext uri="{BB962C8B-B14F-4D97-AF65-F5344CB8AC3E}">
        <p14:creationId xmlns:p14="http://schemas.microsoft.com/office/powerpoint/2010/main" val="1174814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9" name="Rectangle 8"/>
          <p:cNvSpPr/>
          <p:nvPr/>
        </p:nvSpPr>
        <p:spPr>
          <a:xfrm>
            <a:off x="11633200" y="0"/>
            <a:ext cx="558800" cy="6858000"/>
          </a:xfrm>
          <a:prstGeom prst="rect">
            <a:avLst/>
          </a:prstGeom>
          <a:solidFill>
            <a:srgbClr val="ED79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11074400" y="0"/>
            <a:ext cx="558800" cy="6858000"/>
          </a:xfrm>
          <a:prstGeom prst="rect">
            <a:avLst/>
          </a:prstGeom>
          <a:solidFill>
            <a:srgbClr val="ED79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9105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9" name="Rectangle 8"/>
          <p:cNvSpPr/>
          <p:nvPr/>
        </p:nvSpPr>
        <p:spPr>
          <a:xfrm>
            <a:off x="11633200" y="0"/>
            <a:ext cx="558800" cy="6858000"/>
          </a:xfrm>
          <a:prstGeom prst="rect">
            <a:avLst/>
          </a:prstGeom>
          <a:solidFill>
            <a:srgbClr val="2CAB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11074400" y="0"/>
            <a:ext cx="558800" cy="6858000"/>
          </a:xfrm>
          <a:prstGeom prst="rect">
            <a:avLst/>
          </a:prstGeom>
          <a:solidFill>
            <a:srgbClr val="2CAB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69912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Title Slide">
    <p:spTree>
      <p:nvGrpSpPr>
        <p:cNvPr id="1" name=""/>
        <p:cNvGrpSpPr/>
        <p:nvPr/>
      </p:nvGrpSpPr>
      <p:grpSpPr>
        <a:xfrm>
          <a:off x="0" y="0"/>
          <a:ext cx="0" cy="0"/>
          <a:chOff x="0" y="0"/>
          <a:chExt cx="0" cy="0"/>
        </a:xfrm>
      </p:grpSpPr>
      <p:sp>
        <p:nvSpPr>
          <p:cNvPr id="9" name="Rectangle 8"/>
          <p:cNvSpPr/>
          <p:nvPr/>
        </p:nvSpPr>
        <p:spPr>
          <a:xfrm>
            <a:off x="11633200" y="0"/>
            <a:ext cx="558800" cy="6858000"/>
          </a:xfrm>
          <a:prstGeom prst="rect">
            <a:avLst/>
          </a:prstGeom>
          <a:solidFill>
            <a:srgbClr val="8FBF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11074400" y="0"/>
            <a:ext cx="558800" cy="6858000"/>
          </a:xfrm>
          <a:prstGeom prst="rect">
            <a:avLst/>
          </a:prstGeom>
          <a:solidFill>
            <a:srgbClr val="8FBF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63046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Title Slide">
    <p:spTree>
      <p:nvGrpSpPr>
        <p:cNvPr id="1" name=""/>
        <p:cNvGrpSpPr/>
        <p:nvPr/>
      </p:nvGrpSpPr>
      <p:grpSpPr>
        <a:xfrm>
          <a:off x="0" y="0"/>
          <a:ext cx="0" cy="0"/>
          <a:chOff x="0" y="0"/>
          <a:chExt cx="0" cy="0"/>
        </a:xfrm>
      </p:grpSpPr>
      <p:sp>
        <p:nvSpPr>
          <p:cNvPr id="9" name="Rectangle 8"/>
          <p:cNvSpPr/>
          <p:nvPr/>
        </p:nvSpPr>
        <p:spPr>
          <a:xfrm>
            <a:off x="11633200" y="0"/>
            <a:ext cx="558800" cy="6858000"/>
          </a:xfrm>
          <a:prstGeom prst="rect">
            <a:avLst/>
          </a:prstGeom>
          <a:solidFill>
            <a:srgbClr val="ED79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11074400" y="0"/>
            <a:ext cx="558800" cy="6858000"/>
          </a:xfrm>
          <a:prstGeom prst="rect">
            <a:avLst/>
          </a:prstGeom>
          <a:solidFill>
            <a:srgbClr val="ED79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488012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userDrawn="1"/>
        </p:nvSpPr>
        <p:spPr>
          <a:xfrm>
            <a:off x="11226018" y="0"/>
            <a:ext cx="965982" cy="6858000"/>
          </a:xfrm>
          <a:prstGeom prst="rect">
            <a:avLst/>
          </a:prstGeom>
          <a:solidFill>
            <a:srgbClr val="ED79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rot="5400000">
            <a:off x="6000305" y="-27502"/>
            <a:ext cx="191390" cy="12192000"/>
          </a:xfrm>
          <a:prstGeom prst="rect">
            <a:avLst/>
          </a:prstGeom>
          <a:solidFill>
            <a:srgbClr val="2CAB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rot="5400000">
            <a:off x="6000305" y="-200957"/>
            <a:ext cx="191390" cy="12192000"/>
          </a:xfrm>
          <a:prstGeom prst="rect">
            <a:avLst/>
          </a:prstGeom>
          <a:solidFill>
            <a:srgbClr val="8FBF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04177" y="6247943"/>
            <a:ext cx="1947039" cy="506230"/>
          </a:xfrm>
          <a:prstGeom prst="rect">
            <a:avLst/>
          </a:prstGeom>
        </p:spPr>
      </p:pic>
      <p:sp>
        <p:nvSpPr>
          <p:cNvPr id="6" name="TextBox 5"/>
          <p:cNvSpPr txBox="1"/>
          <p:nvPr userDrawn="1"/>
        </p:nvSpPr>
        <p:spPr>
          <a:xfrm>
            <a:off x="7115516" y="6316392"/>
            <a:ext cx="4110502" cy="369332"/>
          </a:xfrm>
          <a:prstGeom prst="rect">
            <a:avLst/>
          </a:prstGeom>
          <a:noFill/>
        </p:spPr>
        <p:txBody>
          <a:bodyPr wrap="square" rtlCol="0">
            <a:spAutoFit/>
          </a:bodyPr>
          <a:lstStyle/>
          <a:p>
            <a:pPr algn="ctr"/>
            <a:r>
              <a:rPr lang="en-GB" b="0">
                <a:latin typeface="Arial Rounded MT Bold" panose="020F0704030504030204" pitchFamily="34" charset="0"/>
              </a:rPr>
              <a:t>carersupportwiltshire.co.uk</a:t>
            </a:r>
          </a:p>
        </p:txBody>
      </p:sp>
    </p:spTree>
    <p:extLst>
      <p:ext uri="{BB962C8B-B14F-4D97-AF65-F5344CB8AC3E}">
        <p14:creationId xmlns:p14="http://schemas.microsoft.com/office/powerpoint/2010/main" val="692252865"/>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5472AD6-8FE1-9D56-E882-380FC6B2F7B9}"/>
              </a:ext>
            </a:extLst>
          </p:cNvPr>
          <p:cNvSpPr txBox="1"/>
          <p:nvPr/>
        </p:nvSpPr>
        <p:spPr>
          <a:xfrm>
            <a:off x="1710474" y="506447"/>
            <a:ext cx="7384212" cy="707886"/>
          </a:xfrm>
          <a:prstGeom prst="rect">
            <a:avLst/>
          </a:prstGeom>
          <a:noFill/>
        </p:spPr>
        <p:txBody>
          <a:bodyPr wrap="square" lIns="91440" tIns="45720" rIns="91440" bIns="45720" rtlCol="0" anchor="t">
            <a:spAutoFit/>
          </a:bodyPr>
          <a:lstStyle/>
          <a:p>
            <a:pPr algn="ctr"/>
            <a:r>
              <a:rPr lang="en-GB" sz="4000" b="1">
                <a:solidFill>
                  <a:srgbClr val="1F204F"/>
                </a:solidFill>
                <a:cs typeface="Arial"/>
              </a:rPr>
              <a:t>In an emergency</a:t>
            </a:r>
            <a:endParaRPr lang="en-US" sz="4000"/>
          </a:p>
        </p:txBody>
      </p:sp>
      <p:pic>
        <p:nvPicPr>
          <p:cNvPr id="4" name="Picture 3" descr="A green and white cross&#10;&#10;Description automatically generated">
            <a:extLst>
              <a:ext uri="{FF2B5EF4-FFF2-40B4-BE49-F238E27FC236}">
                <a16:creationId xmlns:a16="http://schemas.microsoft.com/office/drawing/2014/main" id="{61D5E6EB-4A0C-5DD5-B9D3-64042EE849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24886" y="1257511"/>
            <a:ext cx="2941320" cy="2941320"/>
          </a:xfrm>
          <a:prstGeom prst="rect">
            <a:avLst/>
          </a:prstGeom>
        </p:spPr>
      </p:pic>
      <p:sp>
        <p:nvSpPr>
          <p:cNvPr id="5" name="TextBox 4">
            <a:extLst>
              <a:ext uri="{FF2B5EF4-FFF2-40B4-BE49-F238E27FC236}">
                <a16:creationId xmlns:a16="http://schemas.microsoft.com/office/drawing/2014/main" id="{68530F2A-2A4F-8FC1-5E19-7332C3990656}"/>
              </a:ext>
            </a:extLst>
          </p:cNvPr>
          <p:cNvSpPr txBox="1"/>
          <p:nvPr/>
        </p:nvSpPr>
        <p:spPr>
          <a:xfrm>
            <a:off x="838238" y="4198831"/>
            <a:ext cx="9128683" cy="1569660"/>
          </a:xfrm>
          <a:prstGeom prst="rect">
            <a:avLst/>
          </a:prstGeom>
          <a:noFill/>
        </p:spPr>
        <p:txBody>
          <a:bodyPr wrap="square" lIns="91440" tIns="45720" rIns="91440" bIns="45720" rtlCol="0" anchor="t">
            <a:spAutoFit/>
          </a:bodyPr>
          <a:lstStyle/>
          <a:p>
            <a:pPr algn="ctr"/>
            <a:r>
              <a:rPr lang="en-GB" sz="3200" b="1" dirty="0">
                <a:solidFill>
                  <a:srgbClr val="1F204F"/>
                </a:solidFill>
                <a:cs typeface="Arial"/>
              </a:rPr>
              <a:t>Leanne Hubbard, Carer Support Wiltshire</a:t>
            </a:r>
          </a:p>
          <a:p>
            <a:pPr algn="ctr"/>
            <a:r>
              <a:rPr lang="en-GB" sz="3200" b="1" dirty="0">
                <a:solidFill>
                  <a:srgbClr val="1F204F"/>
                </a:solidFill>
                <a:cs typeface="Arial"/>
              </a:rPr>
              <a:t>Su Sealy, Carer Support Wiltshire</a:t>
            </a:r>
          </a:p>
          <a:p>
            <a:pPr algn="ctr"/>
            <a:r>
              <a:rPr lang="en-GB" sz="3200" b="1" dirty="0">
                <a:solidFill>
                  <a:srgbClr val="1F204F"/>
                </a:solidFill>
                <a:cs typeface="Arial"/>
              </a:rPr>
              <a:t>Lynda Ashman, Aid Training</a:t>
            </a:r>
            <a:endParaRPr lang="en-US" sz="3200" dirty="0"/>
          </a:p>
        </p:txBody>
      </p:sp>
      <p:pic>
        <p:nvPicPr>
          <p:cNvPr id="3" name="Picture 2">
            <a:extLst>
              <a:ext uri="{FF2B5EF4-FFF2-40B4-BE49-F238E27FC236}">
                <a16:creationId xmlns:a16="http://schemas.microsoft.com/office/drawing/2014/main" id="{8BF3A5B6-A64B-B3BF-1476-816C2CE53F73}"/>
              </a:ext>
            </a:extLst>
          </p:cNvPr>
          <p:cNvPicPr>
            <a:picLocks noChangeAspect="1"/>
          </p:cNvPicPr>
          <p:nvPr/>
        </p:nvPicPr>
        <p:blipFill>
          <a:blip r:embed="rId4"/>
          <a:stretch>
            <a:fillRect/>
          </a:stretch>
        </p:blipFill>
        <p:spPr>
          <a:xfrm>
            <a:off x="2425700" y="6254045"/>
            <a:ext cx="1808274" cy="518372"/>
          </a:xfrm>
          <a:prstGeom prst="rect">
            <a:avLst/>
          </a:prstGeom>
        </p:spPr>
      </p:pic>
    </p:spTree>
    <p:extLst>
      <p:ext uri="{BB962C8B-B14F-4D97-AF65-F5344CB8AC3E}">
        <p14:creationId xmlns:p14="http://schemas.microsoft.com/office/powerpoint/2010/main" val="4096242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997" y="365770"/>
            <a:ext cx="7384212" cy="707886"/>
          </a:xfrm>
          <a:prstGeom prst="rect">
            <a:avLst/>
          </a:prstGeom>
          <a:noFill/>
        </p:spPr>
        <p:txBody>
          <a:bodyPr wrap="square" lIns="91440" tIns="45720" rIns="91440" bIns="45720" rtlCol="0" anchor="t">
            <a:spAutoFit/>
          </a:bodyPr>
          <a:lstStyle/>
          <a:p>
            <a:r>
              <a:rPr lang="en-GB" sz="4000" b="1">
                <a:solidFill>
                  <a:srgbClr val="1F204F"/>
                </a:solidFill>
                <a:cs typeface="Arial"/>
              </a:rPr>
              <a:t>Peace of mind</a:t>
            </a:r>
            <a:endParaRPr lang="en-US" sz="4000"/>
          </a:p>
        </p:txBody>
      </p:sp>
      <p:sp>
        <p:nvSpPr>
          <p:cNvPr id="3" name="TextBox 2">
            <a:extLst>
              <a:ext uri="{FF2B5EF4-FFF2-40B4-BE49-F238E27FC236}">
                <a16:creationId xmlns:a16="http://schemas.microsoft.com/office/drawing/2014/main" id="{BC687943-91B7-3185-E9FD-297E7B2C0417}"/>
              </a:ext>
            </a:extLst>
          </p:cNvPr>
          <p:cNvSpPr txBox="1"/>
          <p:nvPr/>
        </p:nvSpPr>
        <p:spPr>
          <a:xfrm>
            <a:off x="395997" y="1256536"/>
            <a:ext cx="10309517" cy="2677656"/>
          </a:xfrm>
          <a:prstGeom prst="rect">
            <a:avLst/>
          </a:prstGeom>
          <a:noFill/>
        </p:spPr>
        <p:txBody>
          <a:bodyPr wrap="square" rtlCol="0">
            <a:spAutoFit/>
          </a:bodyPr>
          <a:lstStyle/>
          <a:p>
            <a:pPr marL="285750" indent="-285750">
              <a:buBlip>
                <a:blip r:embed="rId3"/>
              </a:buBlip>
            </a:pPr>
            <a:r>
              <a:rPr lang="en-US" sz="2800"/>
              <a:t>We’d advise all carers to create an emergency plan for you and those you look after</a:t>
            </a:r>
          </a:p>
          <a:p>
            <a:pPr marL="285750" indent="-285750">
              <a:buBlip>
                <a:blip r:embed="rId3"/>
              </a:buBlip>
            </a:pPr>
            <a:r>
              <a:rPr lang="en-US" sz="2800"/>
              <a:t>Can help ease worries if you are not able to look after those you care for at any point</a:t>
            </a:r>
          </a:p>
          <a:p>
            <a:pPr marL="285750" indent="-285750">
              <a:buBlip>
                <a:blip r:embed="rId3"/>
              </a:buBlip>
            </a:pPr>
            <a:r>
              <a:rPr lang="en-US" sz="2800"/>
              <a:t>We would also recommend signing up for a Carers Emergency Card</a:t>
            </a:r>
          </a:p>
          <a:p>
            <a:pPr marL="285750" indent="-285750">
              <a:buBlip>
                <a:blip r:embed="rId3"/>
              </a:buBlip>
            </a:pPr>
            <a:r>
              <a:rPr lang="en-US" sz="2800"/>
              <a:t>Keep it up to date</a:t>
            </a:r>
          </a:p>
        </p:txBody>
      </p:sp>
      <p:pic>
        <p:nvPicPr>
          <p:cNvPr id="4" name="Picture 3">
            <a:extLst>
              <a:ext uri="{FF2B5EF4-FFF2-40B4-BE49-F238E27FC236}">
                <a16:creationId xmlns:a16="http://schemas.microsoft.com/office/drawing/2014/main" id="{376374A9-FAF5-A806-1F19-4556FBD42E43}"/>
              </a:ext>
            </a:extLst>
          </p:cNvPr>
          <p:cNvPicPr>
            <a:picLocks noChangeAspect="1"/>
          </p:cNvPicPr>
          <p:nvPr/>
        </p:nvPicPr>
        <p:blipFill>
          <a:blip r:embed="rId4"/>
          <a:stretch>
            <a:fillRect/>
          </a:stretch>
        </p:blipFill>
        <p:spPr>
          <a:xfrm>
            <a:off x="2425700" y="6254045"/>
            <a:ext cx="1808274" cy="518372"/>
          </a:xfrm>
          <a:prstGeom prst="rect">
            <a:avLst/>
          </a:prstGeom>
        </p:spPr>
      </p:pic>
    </p:spTree>
    <p:extLst>
      <p:ext uri="{BB962C8B-B14F-4D97-AF65-F5344CB8AC3E}">
        <p14:creationId xmlns:p14="http://schemas.microsoft.com/office/powerpoint/2010/main" val="2956911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E74668E-6F01-0AC6-707D-B997679D47CF}"/>
              </a:ext>
            </a:extLst>
          </p:cNvPr>
          <p:cNvSpPr txBox="1"/>
          <p:nvPr/>
        </p:nvSpPr>
        <p:spPr>
          <a:xfrm>
            <a:off x="395997" y="365770"/>
            <a:ext cx="7384212" cy="707886"/>
          </a:xfrm>
          <a:prstGeom prst="rect">
            <a:avLst/>
          </a:prstGeom>
          <a:noFill/>
        </p:spPr>
        <p:txBody>
          <a:bodyPr wrap="square" lIns="91440" tIns="45720" rIns="91440" bIns="45720" rtlCol="0" anchor="t">
            <a:spAutoFit/>
          </a:bodyPr>
          <a:lstStyle/>
          <a:p>
            <a:r>
              <a:rPr lang="en-GB" sz="4000" b="1">
                <a:solidFill>
                  <a:srgbClr val="1F204F"/>
                </a:solidFill>
                <a:cs typeface="Arial"/>
              </a:rPr>
              <a:t>Some tips for your plan</a:t>
            </a:r>
            <a:endParaRPr lang="en-US" sz="4000"/>
          </a:p>
        </p:txBody>
      </p:sp>
      <p:sp>
        <p:nvSpPr>
          <p:cNvPr id="3" name="TextBox 2">
            <a:extLst>
              <a:ext uri="{FF2B5EF4-FFF2-40B4-BE49-F238E27FC236}">
                <a16:creationId xmlns:a16="http://schemas.microsoft.com/office/drawing/2014/main" id="{9253EC47-3A77-8783-B2D8-1964859A38F4}"/>
              </a:ext>
            </a:extLst>
          </p:cNvPr>
          <p:cNvSpPr txBox="1"/>
          <p:nvPr/>
        </p:nvSpPr>
        <p:spPr>
          <a:xfrm>
            <a:off x="0" y="1073656"/>
            <a:ext cx="10578905" cy="3970318"/>
          </a:xfrm>
          <a:prstGeom prst="rect">
            <a:avLst/>
          </a:prstGeom>
          <a:noFill/>
        </p:spPr>
        <p:txBody>
          <a:bodyPr wrap="square" rtlCol="0">
            <a:spAutoFit/>
          </a:bodyPr>
          <a:lstStyle/>
          <a:p>
            <a:pPr marL="742950" lvl="1" indent="-285750">
              <a:buBlip>
                <a:blip r:embed="rId3"/>
              </a:buBlip>
            </a:pPr>
            <a:r>
              <a:rPr lang="en-US" sz="2800"/>
              <a:t>Contact details</a:t>
            </a:r>
          </a:p>
          <a:p>
            <a:pPr marL="1200150" lvl="2" indent="-285750">
              <a:buBlip>
                <a:blip r:embed="rId3"/>
              </a:buBlip>
            </a:pPr>
            <a:r>
              <a:rPr lang="en-US" sz="2800"/>
              <a:t>Name, address and contact details of the person(s) you look after</a:t>
            </a:r>
          </a:p>
          <a:p>
            <a:pPr marL="1200150" lvl="2" indent="-285750">
              <a:buBlip>
                <a:blip r:embed="rId3"/>
              </a:buBlip>
            </a:pPr>
            <a:r>
              <a:rPr lang="en-US" sz="2800"/>
              <a:t>Date of birth</a:t>
            </a:r>
          </a:p>
          <a:p>
            <a:pPr marL="1200150" lvl="2" indent="-285750">
              <a:buBlip>
                <a:blip r:embed="rId3"/>
              </a:buBlip>
            </a:pPr>
            <a:r>
              <a:rPr lang="en-US" sz="2800"/>
              <a:t>Who you’d like to be contacted in an emergency</a:t>
            </a:r>
          </a:p>
          <a:p>
            <a:pPr marL="1657350" lvl="3" indent="-285750">
              <a:buBlip>
                <a:blip r:embed="rId3"/>
              </a:buBlip>
            </a:pPr>
            <a:r>
              <a:rPr lang="en-US" sz="2800"/>
              <a:t>This might be family, friends or perhaps a </a:t>
            </a:r>
            <a:r>
              <a:rPr lang="en-US" sz="2800" err="1"/>
              <a:t>neighbour</a:t>
            </a:r>
            <a:endParaRPr lang="en-US" sz="2800"/>
          </a:p>
          <a:p>
            <a:pPr marL="1657350" lvl="3" indent="-285750">
              <a:buBlip>
                <a:blip r:embed="rId3"/>
              </a:buBlip>
            </a:pPr>
            <a:r>
              <a:rPr lang="en-US" sz="2800"/>
              <a:t>It might also be a professional such as your doctor</a:t>
            </a:r>
          </a:p>
          <a:p>
            <a:pPr marL="1200150" lvl="2" indent="-285750">
              <a:buBlip>
                <a:blip r:embed="rId3"/>
              </a:buBlip>
            </a:pPr>
            <a:r>
              <a:rPr lang="en-US" sz="2800"/>
              <a:t>Any property key holders in case access to the property is needed</a:t>
            </a:r>
          </a:p>
        </p:txBody>
      </p:sp>
      <p:pic>
        <p:nvPicPr>
          <p:cNvPr id="4" name="Picture 3">
            <a:extLst>
              <a:ext uri="{FF2B5EF4-FFF2-40B4-BE49-F238E27FC236}">
                <a16:creationId xmlns:a16="http://schemas.microsoft.com/office/drawing/2014/main" id="{CCF2683E-A554-BFFE-FD23-F9C4C286417C}"/>
              </a:ext>
            </a:extLst>
          </p:cNvPr>
          <p:cNvPicPr>
            <a:picLocks noChangeAspect="1"/>
          </p:cNvPicPr>
          <p:nvPr/>
        </p:nvPicPr>
        <p:blipFill>
          <a:blip r:embed="rId4"/>
          <a:stretch>
            <a:fillRect/>
          </a:stretch>
        </p:blipFill>
        <p:spPr>
          <a:xfrm>
            <a:off x="2425700" y="6254045"/>
            <a:ext cx="1808274" cy="518372"/>
          </a:xfrm>
          <a:prstGeom prst="rect">
            <a:avLst/>
          </a:prstGeom>
        </p:spPr>
      </p:pic>
    </p:spTree>
    <p:extLst>
      <p:ext uri="{BB962C8B-B14F-4D97-AF65-F5344CB8AC3E}">
        <p14:creationId xmlns:p14="http://schemas.microsoft.com/office/powerpoint/2010/main" val="2457255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E74668E-6F01-0AC6-707D-B997679D47CF}"/>
              </a:ext>
            </a:extLst>
          </p:cNvPr>
          <p:cNvSpPr txBox="1"/>
          <p:nvPr/>
        </p:nvSpPr>
        <p:spPr>
          <a:xfrm>
            <a:off x="395997" y="365770"/>
            <a:ext cx="7384212" cy="707886"/>
          </a:xfrm>
          <a:prstGeom prst="rect">
            <a:avLst/>
          </a:prstGeom>
          <a:noFill/>
        </p:spPr>
        <p:txBody>
          <a:bodyPr wrap="square" lIns="91440" tIns="45720" rIns="91440" bIns="45720" rtlCol="0" anchor="t">
            <a:spAutoFit/>
          </a:bodyPr>
          <a:lstStyle/>
          <a:p>
            <a:r>
              <a:rPr lang="en-GB" sz="4000" b="1">
                <a:solidFill>
                  <a:srgbClr val="1F204F"/>
                </a:solidFill>
                <a:cs typeface="Arial"/>
              </a:rPr>
              <a:t>Some tips for your plan</a:t>
            </a:r>
            <a:endParaRPr lang="en-US" sz="4000"/>
          </a:p>
        </p:txBody>
      </p:sp>
      <p:sp>
        <p:nvSpPr>
          <p:cNvPr id="3" name="TextBox 2">
            <a:extLst>
              <a:ext uri="{FF2B5EF4-FFF2-40B4-BE49-F238E27FC236}">
                <a16:creationId xmlns:a16="http://schemas.microsoft.com/office/drawing/2014/main" id="{9253EC47-3A77-8783-B2D8-1964859A38F4}"/>
              </a:ext>
            </a:extLst>
          </p:cNvPr>
          <p:cNvSpPr txBox="1"/>
          <p:nvPr/>
        </p:nvSpPr>
        <p:spPr>
          <a:xfrm>
            <a:off x="395997" y="1073656"/>
            <a:ext cx="10450194" cy="3108543"/>
          </a:xfrm>
          <a:prstGeom prst="rect">
            <a:avLst/>
          </a:prstGeom>
          <a:noFill/>
        </p:spPr>
        <p:txBody>
          <a:bodyPr wrap="square" rtlCol="0">
            <a:spAutoFit/>
          </a:bodyPr>
          <a:lstStyle/>
          <a:p>
            <a:pPr marL="285750" indent="-285750">
              <a:buBlip>
                <a:blip r:embed="rId3"/>
              </a:buBlip>
            </a:pPr>
            <a:r>
              <a:rPr lang="en-US" sz="2800"/>
              <a:t>Medical details</a:t>
            </a:r>
          </a:p>
          <a:p>
            <a:pPr marL="742950" lvl="1" indent="-285750">
              <a:buBlip>
                <a:blip r:embed="rId3"/>
              </a:buBlip>
            </a:pPr>
            <a:r>
              <a:rPr lang="en-US" sz="2800"/>
              <a:t>Conditions </a:t>
            </a:r>
          </a:p>
          <a:p>
            <a:pPr marL="742950" lvl="1" indent="-285750">
              <a:buBlip>
                <a:blip r:embed="rId3"/>
              </a:buBlip>
            </a:pPr>
            <a:r>
              <a:rPr lang="en-US" sz="2800"/>
              <a:t>Details of GP and pharmacy – yours and cared </a:t>
            </a:r>
            <a:r>
              <a:rPr lang="en-US" sz="2800" err="1"/>
              <a:t>for’s</a:t>
            </a:r>
            <a:endParaRPr lang="en-US" sz="2800"/>
          </a:p>
          <a:p>
            <a:pPr marL="742950" lvl="1" indent="-285750">
              <a:buBlip>
                <a:blip r:embed="rId3"/>
              </a:buBlip>
            </a:pPr>
            <a:r>
              <a:rPr lang="en-US" sz="2800"/>
              <a:t>Details of any medication the person you look after is taking and where it can be found</a:t>
            </a:r>
          </a:p>
          <a:p>
            <a:pPr marL="742950" lvl="1" indent="-285750">
              <a:buBlip>
                <a:blip r:embed="rId3"/>
              </a:buBlip>
            </a:pPr>
            <a:r>
              <a:rPr lang="en-US" sz="2800"/>
              <a:t>Details of any ongoing treatment they need</a:t>
            </a:r>
          </a:p>
          <a:p>
            <a:pPr marL="742950" lvl="1" indent="-285750">
              <a:buBlip>
                <a:blip r:embed="rId3"/>
              </a:buBlip>
            </a:pPr>
            <a:r>
              <a:rPr lang="en-US" sz="2800"/>
              <a:t>Note if they have any allergies</a:t>
            </a:r>
          </a:p>
        </p:txBody>
      </p:sp>
      <p:pic>
        <p:nvPicPr>
          <p:cNvPr id="4" name="Picture 3">
            <a:extLst>
              <a:ext uri="{FF2B5EF4-FFF2-40B4-BE49-F238E27FC236}">
                <a16:creationId xmlns:a16="http://schemas.microsoft.com/office/drawing/2014/main" id="{B6AB89C6-A5BB-3FF7-80D9-5E057CA99346}"/>
              </a:ext>
            </a:extLst>
          </p:cNvPr>
          <p:cNvPicPr>
            <a:picLocks noChangeAspect="1"/>
          </p:cNvPicPr>
          <p:nvPr/>
        </p:nvPicPr>
        <p:blipFill>
          <a:blip r:embed="rId4"/>
          <a:stretch>
            <a:fillRect/>
          </a:stretch>
        </p:blipFill>
        <p:spPr>
          <a:xfrm>
            <a:off x="2425700" y="6254045"/>
            <a:ext cx="1808274" cy="518372"/>
          </a:xfrm>
          <a:prstGeom prst="rect">
            <a:avLst/>
          </a:prstGeom>
        </p:spPr>
      </p:pic>
    </p:spTree>
    <p:extLst>
      <p:ext uri="{BB962C8B-B14F-4D97-AF65-F5344CB8AC3E}">
        <p14:creationId xmlns:p14="http://schemas.microsoft.com/office/powerpoint/2010/main" val="825582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E74668E-6F01-0AC6-707D-B997679D47CF}"/>
              </a:ext>
            </a:extLst>
          </p:cNvPr>
          <p:cNvSpPr txBox="1"/>
          <p:nvPr/>
        </p:nvSpPr>
        <p:spPr>
          <a:xfrm>
            <a:off x="395997" y="365770"/>
            <a:ext cx="7384212" cy="707886"/>
          </a:xfrm>
          <a:prstGeom prst="rect">
            <a:avLst/>
          </a:prstGeom>
          <a:noFill/>
        </p:spPr>
        <p:txBody>
          <a:bodyPr wrap="square" lIns="91440" tIns="45720" rIns="91440" bIns="45720" rtlCol="0" anchor="t">
            <a:spAutoFit/>
          </a:bodyPr>
          <a:lstStyle/>
          <a:p>
            <a:r>
              <a:rPr lang="en-GB" sz="4000" b="1">
                <a:solidFill>
                  <a:srgbClr val="1F204F"/>
                </a:solidFill>
                <a:cs typeface="Arial"/>
              </a:rPr>
              <a:t>Some tips for your plan</a:t>
            </a:r>
            <a:endParaRPr lang="en-US" sz="4000"/>
          </a:p>
        </p:txBody>
      </p:sp>
      <p:sp>
        <p:nvSpPr>
          <p:cNvPr id="3" name="TextBox 2">
            <a:extLst>
              <a:ext uri="{FF2B5EF4-FFF2-40B4-BE49-F238E27FC236}">
                <a16:creationId xmlns:a16="http://schemas.microsoft.com/office/drawing/2014/main" id="{9253EC47-3A77-8783-B2D8-1964859A38F4}"/>
              </a:ext>
            </a:extLst>
          </p:cNvPr>
          <p:cNvSpPr txBox="1"/>
          <p:nvPr/>
        </p:nvSpPr>
        <p:spPr>
          <a:xfrm>
            <a:off x="395997" y="1256536"/>
            <a:ext cx="10450194" cy="3108543"/>
          </a:xfrm>
          <a:prstGeom prst="rect">
            <a:avLst/>
          </a:prstGeom>
          <a:noFill/>
        </p:spPr>
        <p:txBody>
          <a:bodyPr wrap="square" rtlCol="0">
            <a:spAutoFit/>
          </a:bodyPr>
          <a:lstStyle/>
          <a:p>
            <a:pPr marL="285750" indent="-285750">
              <a:buBlip>
                <a:blip r:embed="rId3"/>
              </a:buBlip>
            </a:pPr>
            <a:r>
              <a:rPr lang="en-US" sz="2800"/>
              <a:t>Support services &amp; dependents</a:t>
            </a:r>
          </a:p>
          <a:p>
            <a:pPr marL="742950" lvl="1" indent="-285750">
              <a:buBlip>
                <a:blip r:embed="rId3"/>
              </a:buBlip>
            </a:pPr>
            <a:r>
              <a:rPr lang="en-US" sz="2800"/>
              <a:t>Any care and support services they receive</a:t>
            </a:r>
          </a:p>
          <a:p>
            <a:pPr marL="742950" lvl="1" indent="-285750">
              <a:buBlip>
                <a:blip r:embed="rId3"/>
              </a:buBlip>
            </a:pPr>
            <a:r>
              <a:rPr lang="en-US" sz="2800"/>
              <a:t>Any dependents the cared for has, and if they have a caring role</a:t>
            </a:r>
          </a:p>
          <a:p>
            <a:pPr marL="742950" lvl="1" indent="-285750">
              <a:buBlip>
                <a:blip r:embed="rId3"/>
              </a:buBlip>
            </a:pPr>
            <a:r>
              <a:rPr lang="en-US" sz="2800"/>
              <a:t>Any other dependents you have</a:t>
            </a:r>
          </a:p>
          <a:p>
            <a:pPr marL="285750" indent="-285750">
              <a:buBlip>
                <a:blip r:embed="rId3"/>
              </a:buBlip>
            </a:pPr>
            <a:r>
              <a:rPr lang="en-US" sz="2800"/>
              <a:t>Other needs</a:t>
            </a:r>
          </a:p>
          <a:p>
            <a:pPr marL="742950" lvl="1" indent="-285750">
              <a:buBlip>
                <a:blip r:embed="rId3"/>
              </a:buBlip>
            </a:pPr>
            <a:r>
              <a:rPr lang="en-US" sz="2800"/>
              <a:t>Communication, sight or hearing aids</a:t>
            </a:r>
          </a:p>
          <a:p>
            <a:pPr marL="742950" lvl="1" indent="-285750">
              <a:buBlip>
                <a:blip r:embed="rId3"/>
              </a:buBlip>
            </a:pPr>
            <a:r>
              <a:rPr lang="en-US" sz="2800"/>
              <a:t>Mobility aids</a:t>
            </a:r>
          </a:p>
        </p:txBody>
      </p:sp>
      <p:pic>
        <p:nvPicPr>
          <p:cNvPr id="4" name="Picture 3">
            <a:extLst>
              <a:ext uri="{FF2B5EF4-FFF2-40B4-BE49-F238E27FC236}">
                <a16:creationId xmlns:a16="http://schemas.microsoft.com/office/drawing/2014/main" id="{CE87FF93-13B5-4121-9920-8AA6088D2CD7}"/>
              </a:ext>
            </a:extLst>
          </p:cNvPr>
          <p:cNvPicPr>
            <a:picLocks noChangeAspect="1"/>
          </p:cNvPicPr>
          <p:nvPr/>
        </p:nvPicPr>
        <p:blipFill>
          <a:blip r:embed="rId4"/>
          <a:stretch>
            <a:fillRect/>
          </a:stretch>
        </p:blipFill>
        <p:spPr>
          <a:xfrm>
            <a:off x="2425700" y="6254045"/>
            <a:ext cx="1808274" cy="518372"/>
          </a:xfrm>
          <a:prstGeom prst="rect">
            <a:avLst/>
          </a:prstGeom>
        </p:spPr>
      </p:pic>
    </p:spTree>
    <p:extLst>
      <p:ext uri="{BB962C8B-B14F-4D97-AF65-F5344CB8AC3E}">
        <p14:creationId xmlns:p14="http://schemas.microsoft.com/office/powerpoint/2010/main" val="1113190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E74668E-6F01-0AC6-707D-B997679D47CF}"/>
              </a:ext>
            </a:extLst>
          </p:cNvPr>
          <p:cNvSpPr txBox="1"/>
          <p:nvPr/>
        </p:nvSpPr>
        <p:spPr>
          <a:xfrm>
            <a:off x="395997" y="365770"/>
            <a:ext cx="7384212" cy="707886"/>
          </a:xfrm>
          <a:prstGeom prst="rect">
            <a:avLst/>
          </a:prstGeom>
          <a:noFill/>
        </p:spPr>
        <p:txBody>
          <a:bodyPr wrap="square" lIns="91440" tIns="45720" rIns="91440" bIns="45720" rtlCol="0" anchor="t">
            <a:spAutoFit/>
          </a:bodyPr>
          <a:lstStyle/>
          <a:p>
            <a:r>
              <a:rPr lang="en-GB" sz="4000" b="1">
                <a:solidFill>
                  <a:srgbClr val="1F204F"/>
                </a:solidFill>
                <a:cs typeface="Arial"/>
              </a:rPr>
              <a:t>When you’re out and about</a:t>
            </a:r>
            <a:endParaRPr lang="en-US" sz="4000"/>
          </a:p>
        </p:txBody>
      </p:sp>
      <p:sp>
        <p:nvSpPr>
          <p:cNvPr id="3" name="TextBox 2">
            <a:extLst>
              <a:ext uri="{FF2B5EF4-FFF2-40B4-BE49-F238E27FC236}">
                <a16:creationId xmlns:a16="http://schemas.microsoft.com/office/drawing/2014/main" id="{9253EC47-3A77-8783-B2D8-1964859A38F4}"/>
              </a:ext>
            </a:extLst>
          </p:cNvPr>
          <p:cNvSpPr txBox="1"/>
          <p:nvPr/>
        </p:nvSpPr>
        <p:spPr>
          <a:xfrm>
            <a:off x="395997" y="918908"/>
            <a:ext cx="10492397" cy="5262979"/>
          </a:xfrm>
          <a:prstGeom prst="rect">
            <a:avLst/>
          </a:prstGeom>
          <a:noFill/>
        </p:spPr>
        <p:txBody>
          <a:bodyPr wrap="square" rtlCol="0">
            <a:spAutoFit/>
          </a:bodyPr>
          <a:lstStyle/>
          <a:p>
            <a:pPr marL="285750" indent="-285750">
              <a:buBlip>
                <a:blip r:embed="rId3"/>
              </a:buBlip>
            </a:pPr>
            <a:r>
              <a:rPr lang="en-GB" sz="2800">
                <a:solidFill>
                  <a:srgbClr val="212121"/>
                </a:solidFill>
                <a:latin typeface="p22-underground"/>
              </a:rPr>
              <a:t>Carers Emergency Card</a:t>
            </a:r>
          </a:p>
          <a:p>
            <a:pPr marL="742950" lvl="1" indent="-285750">
              <a:buBlip>
                <a:blip r:embed="rId3"/>
              </a:buBlip>
            </a:pPr>
            <a:r>
              <a:rPr lang="en-GB" sz="2800">
                <a:solidFill>
                  <a:srgbClr val="212121"/>
                </a:solidFill>
                <a:latin typeface="p22-underground"/>
              </a:rPr>
              <a:t>Free</a:t>
            </a:r>
          </a:p>
          <a:p>
            <a:pPr marL="742950" lvl="1" indent="-285750">
              <a:buBlip>
                <a:blip r:embed="rId3"/>
              </a:buBlip>
            </a:pPr>
            <a:r>
              <a:rPr lang="en-GB" sz="2800" b="0" i="0">
                <a:solidFill>
                  <a:srgbClr val="212121"/>
                </a:solidFill>
                <a:effectLst/>
                <a:latin typeface="p22-underground"/>
              </a:rPr>
              <a:t>Available to all carers aged 18 or over including parent carers.</a:t>
            </a:r>
            <a:r>
              <a:rPr lang="en-US" sz="2800"/>
              <a:t> </a:t>
            </a:r>
          </a:p>
          <a:p>
            <a:pPr marL="742950" lvl="1" indent="-285750">
              <a:buBlip>
                <a:blip r:embed="rId3"/>
              </a:buBlip>
            </a:pPr>
            <a:r>
              <a:rPr lang="en-GB" sz="2800" b="0" i="0">
                <a:solidFill>
                  <a:srgbClr val="212121"/>
                </a:solidFill>
                <a:effectLst/>
                <a:latin typeface="p22-underground"/>
              </a:rPr>
              <a:t>Provides a 24/7 call centre contact number and a PIN. </a:t>
            </a:r>
          </a:p>
          <a:p>
            <a:pPr marL="742950" lvl="1" indent="-285750">
              <a:buBlip>
                <a:blip r:embed="rId3"/>
              </a:buBlip>
            </a:pPr>
            <a:r>
              <a:rPr lang="en-GB" sz="2800" b="0" i="0">
                <a:solidFill>
                  <a:srgbClr val="212121"/>
                </a:solidFill>
                <a:effectLst/>
                <a:latin typeface="p22-underground"/>
              </a:rPr>
              <a:t>Allows you to identify alternative carers who could provide emergency care.</a:t>
            </a:r>
          </a:p>
          <a:p>
            <a:pPr marL="742950" lvl="1" indent="-285750">
              <a:buBlip>
                <a:blip r:embed="rId3"/>
              </a:buBlip>
            </a:pPr>
            <a:r>
              <a:rPr lang="en-GB" sz="2800" b="0" i="0">
                <a:solidFill>
                  <a:srgbClr val="212121"/>
                </a:solidFill>
                <a:effectLst/>
                <a:latin typeface="p22-underground"/>
              </a:rPr>
              <a:t>Needs of the person you care for and their preferences for alternative care provision which can be accessed by health and care professionals who may need to be involved in making arrangements for alternative care.</a:t>
            </a:r>
          </a:p>
          <a:p>
            <a:pPr marL="742950" lvl="1" indent="-285750">
              <a:buBlip>
                <a:blip r:embed="rId3"/>
              </a:buBlip>
            </a:pPr>
            <a:r>
              <a:rPr lang="en-GB" sz="2800">
                <a:solidFill>
                  <a:srgbClr val="212121"/>
                </a:solidFill>
                <a:latin typeface="p22-underground"/>
              </a:rPr>
              <a:t>Available as card and/or keyring fob</a:t>
            </a:r>
            <a:endParaRPr lang="en-GB" sz="2800" b="0" i="0">
              <a:solidFill>
                <a:srgbClr val="212121"/>
              </a:solidFill>
              <a:effectLst/>
              <a:latin typeface="p22-underground"/>
            </a:endParaRPr>
          </a:p>
          <a:p>
            <a:pPr marL="285750" indent="-285750">
              <a:buBlip>
                <a:blip r:embed="rId3"/>
              </a:buBlip>
            </a:pPr>
            <a:endParaRPr lang="en-US" sz="2800"/>
          </a:p>
        </p:txBody>
      </p:sp>
      <p:pic>
        <p:nvPicPr>
          <p:cNvPr id="4" name="Picture 3">
            <a:extLst>
              <a:ext uri="{FF2B5EF4-FFF2-40B4-BE49-F238E27FC236}">
                <a16:creationId xmlns:a16="http://schemas.microsoft.com/office/drawing/2014/main" id="{72FD8F52-967C-87E7-3F06-4A14F116218E}"/>
              </a:ext>
            </a:extLst>
          </p:cNvPr>
          <p:cNvPicPr>
            <a:picLocks noChangeAspect="1"/>
          </p:cNvPicPr>
          <p:nvPr/>
        </p:nvPicPr>
        <p:blipFill>
          <a:blip r:embed="rId4"/>
          <a:stretch>
            <a:fillRect/>
          </a:stretch>
        </p:blipFill>
        <p:spPr>
          <a:xfrm>
            <a:off x="2425700" y="6254045"/>
            <a:ext cx="1808274" cy="518372"/>
          </a:xfrm>
          <a:prstGeom prst="rect">
            <a:avLst/>
          </a:prstGeom>
        </p:spPr>
      </p:pic>
    </p:spTree>
    <p:extLst>
      <p:ext uri="{BB962C8B-B14F-4D97-AF65-F5344CB8AC3E}">
        <p14:creationId xmlns:p14="http://schemas.microsoft.com/office/powerpoint/2010/main" val="884436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E74668E-6F01-0AC6-707D-B997679D47CF}"/>
              </a:ext>
            </a:extLst>
          </p:cNvPr>
          <p:cNvSpPr txBox="1"/>
          <p:nvPr/>
        </p:nvSpPr>
        <p:spPr>
          <a:xfrm>
            <a:off x="395997" y="365770"/>
            <a:ext cx="7384212" cy="707886"/>
          </a:xfrm>
          <a:prstGeom prst="rect">
            <a:avLst/>
          </a:prstGeom>
          <a:noFill/>
        </p:spPr>
        <p:txBody>
          <a:bodyPr wrap="square" lIns="91440" tIns="45720" rIns="91440" bIns="45720" rtlCol="0" anchor="t">
            <a:spAutoFit/>
          </a:bodyPr>
          <a:lstStyle/>
          <a:p>
            <a:r>
              <a:rPr lang="en-GB" sz="4000" b="1">
                <a:solidFill>
                  <a:srgbClr val="1F204F"/>
                </a:solidFill>
                <a:cs typeface="Arial"/>
              </a:rPr>
              <a:t>When you’re out and about</a:t>
            </a:r>
            <a:endParaRPr lang="en-US" sz="4000"/>
          </a:p>
        </p:txBody>
      </p:sp>
      <p:pic>
        <p:nvPicPr>
          <p:cNvPr id="9" name="Picture 8" descr="A green and white sign&#10;&#10;Description automatically generated">
            <a:extLst>
              <a:ext uri="{FF2B5EF4-FFF2-40B4-BE49-F238E27FC236}">
                <a16:creationId xmlns:a16="http://schemas.microsoft.com/office/drawing/2014/main" id="{102BDA63-EE60-4613-05C7-5C24505599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641" y="1094003"/>
            <a:ext cx="3490889" cy="2219305"/>
          </a:xfrm>
          <a:prstGeom prst="rect">
            <a:avLst/>
          </a:prstGeom>
        </p:spPr>
      </p:pic>
      <p:pic>
        <p:nvPicPr>
          <p:cNvPr id="11" name="Picture 10" descr="A green and white card&#10;&#10;Description automatically generated">
            <a:extLst>
              <a:ext uri="{FF2B5EF4-FFF2-40B4-BE49-F238E27FC236}">
                <a16:creationId xmlns:a16="http://schemas.microsoft.com/office/drawing/2014/main" id="{85D67ACD-CA58-E0B9-9CD3-F8CA0666D9B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8642" y="3565039"/>
            <a:ext cx="3490888" cy="2219305"/>
          </a:xfrm>
          <a:prstGeom prst="rect">
            <a:avLst/>
          </a:prstGeom>
        </p:spPr>
      </p:pic>
      <p:pic>
        <p:nvPicPr>
          <p:cNvPr id="13" name="Picture 12" descr="A green and white sign&#10;&#10;Description automatically generated">
            <a:extLst>
              <a:ext uri="{FF2B5EF4-FFF2-40B4-BE49-F238E27FC236}">
                <a16:creationId xmlns:a16="http://schemas.microsoft.com/office/drawing/2014/main" id="{207BE0D6-FBAF-8FC8-6F41-5FFF39AECCC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66360" y="1298049"/>
            <a:ext cx="3219938" cy="1811215"/>
          </a:xfrm>
          <a:prstGeom prst="rect">
            <a:avLst/>
          </a:prstGeom>
        </p:spPr>
      </p:pic>
      <p:pic>
        <p:nvPicPr>
          <p:cNvPr id="15" name="Picture 14" descr="A green and white sign&#10;&#10;Description automatically generated">
            <a:extLst>
              <a:ext uri="{FF2B5EF4-FFF2-40B4-BE49-F238E27FC236}">
                <a16:creationId xmlns:a16="http://schemas.microsoft.com/office/drawing/2014/main" id="{CD64F05A-5C49-6984-F9C7-96E04DEBC52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993207" y="3455376"/>
            <a:ext cx="3219938" cy="1811215"/>
          </a:xfrm>
          <a:prstGeom prst="rect">
            <a:avLst/>
          </a:prstGeom>
        </p:spPr>
      </p:pic>
      <p:sp>
        <p:nvSpPr>
          <p:cNvPr id="16" name="TextBox 15">
            <a:extLst>
              <a:ext uri="{FF2B5EF4-FFF2-40B4-BE49-F238E27FC236}">
                <a16:creationId xmlns:a16="http://schemas.microsoft.com/office/drawing/2014/main" id="{A2719865-568A-1E6A-5EE8-F2BA3166F774}"/>
              </a:ext>
            </a:extLst>
          </p:cNvPr>
          <p:cNvSpPr txBox="1"/>
          <p:nvPr/>
        </p:nvSpPr>
        <p:spPr>
          <a:xfrm>
            <a:off x="6966360" y="3097654"/>
            <a:ext cx="3121464" cy="369332"/>
          </a:xfrm>
          <a:prstGeom prst="rect">
            <a:avLst/>
          </a:prstGeom>
          <a:noFill/>
        </p:spPr>
        <p:txBody>
          <a:bodyPr wrap="square" rtlCol="0">
            <a:spAutoFit/>
          </a:bodyPr>
          <a:lstStyle/>
          <a:p>
            <a:pPr algn="ctr"/>
            <a:r>
              <a:rPr lang="en-GB" b="1"/>
              <a:t>CEC Flexi tag/key fob</a:t>
            </a:r>
          </a:p>
        </p:txBody>
      </p:sp>
      <p:sp>
        <p:nvSpPr>
          <p:cNvPr id="17" name="TextBox 16">
            <a:extLst>
              <a:ext uri="{FF2B5EF4-FFF2-40B4-BE49-F238E27FC236}">
                <a16:creationId xmlns:a16="http://schemas.microsoft.com/office/drawing/2014/main" id="{378F4149-1A43-1EF5-7DF8-C746B54D062C}"/>
              </a:ext>
            </a:extLst>
          </p:cNvPr>
          <p:cNvSpPr txBox="1"/>
          <p:nvPr/>
        </p:nvSpPr>
        <p:spPr>
          <a:xfrm>
            <a:off x="733353" y="3244334"/>
            <a:ext cx="3121464" cy="369332"/>
          </a:xfrm>
          <a:prstGeom prst="rect">
            <a:avLst/>
          </a:prstGeom>
          <a:noFill/>
        </p:spPr>
        <p:txBody>
          <a:bodyPr wrap="square" rtlCol="0">
            <a:spAutoFit/>
          </a:bodyPr>
          <a:lstStyle/>
          <a:p>
            <a:pPr algn="ctr"/>
            <a:r>
              <a:rPr lang="en-GB" b="1"/>
              <a:t>CEC card</a:t>
            </a:r>
          </a:p>
        </p:txBody>
      </p:sp>
      <p:pic>
        <p:nvPicPr>
          <p:cNvPr id="3" name="Picture 2">
            <a:extLst>
              <a:ext uri="{FF2B5EF4-FFF2-40B4-BE49-F238E27FC236}">
                <a16:creationId xmlns:a16="http://schemas.microsoft.com/office/drawing/2014/main" id="{A9AB6DBB-5144-6FEE-D7CB-DD45DF48CAE0}"/>
              </a:ext>
            </a:extLst>
          </p:cNvPr>
          <p:cNvPicPr>
            <a:picLocks noChangeAspect="1"/>
          </p:cNvPicPr>
          <p:nvPr/>
        </p:nvPicPr>
        <p:blipFill>
          <a:blip r:embed="rId7"/>
          <a:stretch>
            <a:fillRect/>
          </a:stretch>
        </p:blipFill>
        <p:spPr>
          <a:xfrm>
            <a:off x="2425700" y="6254045"/>
            <a:ext cx="1808274" cy="518372"/>
          </a:xfrm>
          <a:prstGeom prst="rect">
            <a:avLst/>
          </a:prstGeom>
        </p:spPr>
      </p:pic>
    </p:spTree>
    <p:extLst>
      <p:ext uri="{BB962C8B-B14F-4D97-AF65-F5344CB8AC3E}">
        <p14:creationId xmlns:p14="http://schemas.microsoft.com/office/powerpoint/2010/main" val="1317049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DC1C562-1CC3-8CD5-DF67-13C4DFE10806}"/>
              </a:ext>
            </a:extLst>
          </p:cNvPr>
          <p:cNvSpPr txBox="1"/>
          <p:nvPr/>
        </p:nvSpPr>
        <p:spPr>
          <a:xfrm>
            <a:off x="395997" y="365770"/>
            <a:ext cx="7384212" cy="707886"/>
          </a:xfrm>
          <a:prstGeom prst="rect">
            <a:avLst/>
          </a:prstGeom>
          <a:noFill/>
        </p:spPr>
        <p:txBody>
          <a:bodyPr wrap="square" lIns="91440" tIns="45720" rIns="91440" bIns="45720" rtlCol="0" anchor="t">
            <a:spAutoFit/>
          </a:bodyPr>
          <a:lstStyle/>
          <a:p>
            <a:r>
              <a:rPr lang="en-GB" sz="4000" b="1">
                <a:solidFill>
                  <a:srgbClr val="1F204F"/>
                </a:solidFill>
                <a:cs typeface="Arial"/>
              </a:rPr>
              <a:t>Why now?</a:t>
            </a:r>
            <a:endParaRPr lang="en-US" sz="4000"/>
          </a:p>
        </p:txBody>
      </p:sp>
      <p:sp>
        <p:nvSpPr>
          <p:cNvPr id="3" name="TextBox 2">
            <a:extLst>
              <a:ext uri="{FF2B5EF4-FFF2-40B4-BE49-F238E27FC236}">
                <a16:creationId xmlns:a16="http://schemas.microsoft.com/office/drawing/2014/main" id="{F10010E6-DA48-A46B-D258-6BCBB94AB30B}"/>
              </a:ext>
            </a:extLst>
          </p:cNvPr>
          <p:cNvSpPr txBox="1"/>
          <p:nvPr/>
        </p:nvSpPr>
        <p:spPr>
          <a:xfrm>
            <a:off x="395997" y="1115856"/>
            <a:ext cx="10196975" cy="3970318"/>
          </a:xfrm>
          <a:prstGeom prst="rect">
            <a:avLst/>
          </a:prstGeom>
          <a:noFill/>
        </p:spPr>
        <p:txBody>
          <a:bodyPr wrap="square" rtlCol="0">
            <a:spAutoFit/>
          </a:bodyPr>
          <a:lstStyle/>
          <a:p>
            <a:pPr marL="285750" indent="-285750">
              <a:buBlip>
                <a:blip r:embed="rId3"/>
              </a:buBlip>
            </a:pPr>
            <a:r>
              <a:rPr lang="en-US" sz="2800"/>
              <a:t>In an emergency situation there might not be much time so having this information quickly available will be extremely helpful</a:t>
            </a:r>
          </a:p>
          <a:p>
            <a:pPr marL="285750" indent="-285750">
              <a:buBlip>
                <a:blip r:embed="rId3"/>
              </a:buBlip>
            </a:pPr>
            <a:r>
              <a:rPr lang="en-US" sz="2800"/>
              <a:t>We’d recommend talking the plan through with the person you care for if possible</a:t>
            </a:r>
          </a:p>
          <a:p>
            <a:pPr marL="285750" indent="-285750">
              <a:buBlip>
                <a:blip r:embed="rId3"/>
              </a:buBlip>
            </a:pPr>
            <a:r>
              <a:rPr lang="en-US" sz="2800"/>
              <a:t>Discuss it with your named emergency contacts as well, explaining what this responsibility would mean</a:t>
            </a:r>
          </a:p>
          <a:p>
            <a:pPr marL="285750" indent="-285750">
              <a:buBlip>
                <a:blip r:embed="rId3"/>
              </a:buBlip>
            </a:pPr>
            <a:r>
              <a:rPr lang="en-US" sz="2800"/>
              <a:t>It’s also worth sharing with key family members and healthcare professionals. </a:t>
            </a:r>
          </a:p>
          <a:p>
            <a:pPr marL="285750" indent="-285750">
              <a:buBlip>
                <a:blip r:embed="rId3"/>
              </a:buBlip>
            </a:pPr>
            <a:r>
              <a:rPr lang="en-US" sz="2800"/>
              <a:t>Let people know where they can find it </a:t>
            </a:r>
          </a:p>
        </p:txBody>
      </p:sp>
      <p:pic>
        <p:nvPicPr>
          <p:cNvPr id="4" name="Picture 3">
            <a:extLst>
              <a:ext uri="{FF2B5EF4-FFF2-40B4-BE49-F238E27FC236}">
                <a16:creationId xmlns:a16="http://schemas.microsoft.com/office/drawing/2014/main" id="{396F96AB-7F2B-46DB-BEBC-6B7834ED037F}"/>
              </a:ext>
            </a:extLst>
          </p:cNvPr>
          <p:cNvPicPr>
            <a:picLocks noChangeAspect="1"/>
          </p:cNvPicPr>
          <p:nvPr/>
        </p:nvPicPr>
        <p:blipFill>
          <a:blip r:embed="rId4"/>
          <a:stretch>
            <a:fillRect/>
          </a:stretch>
        </p:blipFill>
        <p:spPr>
          <a:xfrm>
            <a:off x="2425700" y="6254045"/>
            <a:ext cx="1808274" cy="518372"/>
          </a:xfrm>
          <a:prstGeom prst="rect">
            <a:avLst/>
          </a:prstGeom>
        </p:spPr>
      </p:pic>
    </p:spTree>
    <p:extLst>
      <p:ext uri="{BB962C8B-B14F-4D97-AF65-F5344CB8AC3E}">
        <p14:creationId xmlns:p14="http://schemas.microsoft.com/office/powerpoint/2010/main" val="2253081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E74668E-6F01-0AC6-707D-B997679D47CF}"/>
              </a:ext>
            </a:extLst>
          </p:cNvPr>
          <p:cNvSpPr txBox="1"/>
          <p:nvPr/>
        </p:nvSpPr>
        <p:spPr>
          <a:xfrm>
            <a:off x="395997" y="365770"/>
            <a:ext cx="7384212" cy="707886"/>
          </a:xfrm>
          <a:prstGeom prst="rect">
            <a:avLst/>
          </a:prstGeom>
          <a:noFill/>
        </p:spPr>
        <p:txBody>
          <a:bodyPr wrap="square" lIns="91440" tIns="45720" rIns="91440" bIns="45720" rtlCol="0" anchor="t">
            <a:spAutoFit/>
          </a:bodyPr>
          <a:lstStyle/>
          <a:p>
            <a:r>
              <a:rPr lang="en-GB" sz="4000" b="1">
                <a:solidFill>
                  <a:srgbClr val="1F204F"/>
                </a:solidFill>
                <a:cs typeface="Arial"/>
              </a:rPr>
              <a:t>Practical first aid session</a:t>
            </a:r>
            <a:endParaRPr lang="en-US" sz="4000"/>
          </a:p>
        </p:txBody>
      </p:sp>
      <p:pic>
        <p:nvPicPr>
          <p:cNvPr id="4" name="Picture 3" descr="A green and white cross&#10;&#10;Description automatically generated">
            <a:extLst>
              <a:ext uri="{FF2B5EF4-FFF2-40B4-BE49-F238E27FC236}">
                <a16:creationId xmlns:a16="http://schemas.microsoft.com/office/drawing/2014/main" id="{51FADFC2-5854-4761-EF36-F16FF11F5C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76245" y="1318071"/>
            <a:ext cx="4165209" cy="4165209"/>
          </a:xfrm>
          <a:prstGeom prst="rect">
            <a:avLst/>
          </a:prstGeom>
        </p:spPr>
      </p:pic>
      <p:pic>
        <p:nvPicPr>
          <p:cNvPr id="3" name="Picture 2">
            <a:extLst>
              <a:ext uri="{FF2B5EF4-FFF2-40B4-BE49-F238E27FC236}">
                <a16:creationId xmlns:a16="http://schemas.microsoft.com/office/drawing/2014/main" id="{84F565A4-4C9A-AC11-1AC5-359978D4077C}"/>
              </a:ext>
            </a:extLst>
          </p:cNvPr>
          <p:cNvPicPr>
            <a:picLocks noChangeAspect="1"/>
          </p:cNvPicPr>
          <p:nvPr/>
        </p:nvPicPr>
        <p:blipFill>
          <a:blip r:embed="rId4"/>
          <a:stretch>
            <a:fillRect/>
          </a:stretch>
        </p:blipFill>
        <p:spPr>
          <a:xfrm>
            <a:off x="2425700" y="6254045"/>
            <a:ext cx="1808274" cy="518372"/>
          </a:xfrm>
          <a:prstGeom prst="rect">
            <a:avLst/>
          </a:prstGeom>
        </p:spPr>
      </p:pic>
    </p:spTree>
    <p:extLst>
      <p:ext uri="{BB962C8B-B14F-4D97-AF65-F5344CB8AC3E}">
        <p14:creationId xmlns:p14="http://schemas.microsoft.com/office/powerpoint/2010/main" val="2874968578"/>
      </p:ext>
    </p:extLst>
  </p:cSld>
  <p:clrMapOvr>
    <a:masterClrMapping/>
  </p:clrMapOvr>
</p:sld>
</file>

<file path=ppt/theme/theme1.xml><?xml version="1.0" encoding="utf-8"?>
<a:theme xmlns:a="http://schemas.openxmlformats.org/drawingml/2006/main" name="CSWNew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4624D42-FD32-4642-80CB-1409ABA6BEED}" vid="{F0924B09-F18D-4A71-80E5-D99EEB9D2A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0D14F9E959B314FA4E1B747AECDA4A7" ma:contentTypeVersion="17" ma:contentTypeDescription="Create a new document." ma:contentTypeScope="" ma:versionID="278a30d6bd5fd76d56b54423d7594825">
  <xsd:schema xmlns:xsd="http://www.w3.org/2001/XMLSchema" xmlns:xs="http://www.w3.org/2001/XMLSchema" xmlns:p="http://schemas.microsoft.com/office/2006/metadata/properties" xmlns:ns2="6a4d345c-6e2c-43a8-9338-244f87f6434a" xmlns:ns3="d07362aa-b0b6-43c9-9629-852a9e2365d2" targetNamespace="http://schemas.microsoft.com/office/2006/metadata/properties" ma:root="true" ma:fieldsID="f2deea3c602c766eb0874ae13d8f92d7" ns2:_="" ns3:_="">
    <xsd:import namespace="6a4d345c-6e2c-43a8-9338-244f87f6434a"/>
    <xsd:import namespace="d07362aa-b0b6-43c9-9629-852a9e2365d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4d345c-6e2c-43a8-9338-244f87f643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3e9238a-0d8c-4e91-8e7e-8d1dffb909a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07362aa-b0b6-43c9-9629-852a9e2365d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125fd8d-d8bd-4f4e-82f1-64b62b82f268}" ma:internalName="TaxCatchAll" ma:showField="CatchAllData" ma:web="d07362aa-b0b6-43c9-9629-852a9e2365d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a4d345c-6e2c-43a8-9338-244f87f6434a">
      <Terms xmlns="http://schemas.microsoft.com/office/infopath/2007/PartnerControls"/>
    </lcf76f155ced4ddcb4097134ff3c332f>
    <TaxCatchAll xmlns="d07362aa-b0b6-43c9-9629-852a9e2365d2" xsi:nil="true"/>
  </documentManagement>
</p:properties>
</file>

<file path=customXml/itemProps1.xml><?xml version="1.0" encoding="utf-8"?>
<ds:datastoreItem xmlns:ds="http://schemas.openxmlformats.org/officeDocument/2006/customXml" ds:itemID="{51030849-0E26-4F87-A328-6647897F4664}">
  <ds:schemaRefs>
    <ds:schemaRef ds:uri="6a4d345c-6e2c-43a8-9338-244f87f6434a"/>
    <ds:schemaRef ds:uri="d07362aa-b0b6-43c9-9629-852a9e2365d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2534CFF-AABD-422E-84E7-9F848DDF74B2}">
  <ds:schemaRefs>
    <ds:schemaRef ds:uri="http://schemas.microsoft.com/sharepoint/v3/contenttype/forms"/>
  </ds:schemaRefs>
</ds:datastoreItem>
</file>

<file path=customXml/itemProps3.xml><?xml version="1.0" encoding="utf-8"?>
<ds:datastoreItem xmlns:ds="http://schemas.openxmlformats.org/officeDocument/2006/customXml" ds:itemID="{92EAAA4D-4441-4BDE-9E9B-D444CE1B05DA}">
  <ds:schemaRefs>
    <ds:schemaRef ds:uri="6a4d345c-6e2c-43a8-9338-244f87f6434a"/>
    <ds:schemaRef ds:uri="d07362aa-b0b6-43c9-9629-852a9e2365d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CSW2020PresentationTemplate</Template>
  <TotalTime>0</TotalTime>
  <Words>610</Words>
  <Application>Microsoft Office PowerPoint</Application>
  <PresentationFormat>Widescreen</PresentationFormat>
  <Paragraphs>70</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Arial Rounded MT Bold</vt:lpstr>
      <vt:lpstr>Calibri</vt:lpstr>
      <vt:lpstr>p22-underground</vt:lpstr>
      <vt:lpstr>CSWNewTheme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Georgia Stone</dc:creator>
  <cp:lastModifiedBy>Emily Clark</cp:lastModifiedBy>
  <cp:revision>1</cp:revision>
  <cp:lastPrinted>2023-11-20T14:11:48Z</cp:lastPrinted>
  <dcterms:created xsi:type="dcterms:W3CDTF">2020-10-22T12:36:51Z</dcterms:created>
  <dcterms:modified xsi:type="dcterms:W3CDTF">2023-12-12T09:49:20Z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0x010100A0D14F9E959B314FA4E1B747AECDA4A7</vt:lpwstr>
  </property>
  <property fmtid="{D5CDD505-2E9C-101B-9397-08002B2CF9AE}" pid="3" name="Order">
    <vt:r8>85400</vt:r8>
  </property>
  <property fmtid="{D5CDD505-2E9C-101B-9397-08002B2CF9AE}" pid="4" name="MediaServiceImageTags">
    <vt:lpwstr/>
  </property>
</Properties>
</file>