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6" r:id="rId5"/>
    <p:sldId id="292" r:id="rId6"/>
    <p:sldId id="257"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6AC4"/>
    <a:srgbClr val="004B88"/>
    <a:srgbClr val="1F20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8ACE75-24F1-4CF7-8A8F-307C338DA8C4}" v="92" dt="2023-11-20T13:36:19.6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Clark" userId="d00298d4-ccbd-493d-9559-c33f9fce36f5" providerId="ADAL" clId="{CC8ACE75-24F1-4CF7-8A8F-307C338DA8C4}"/>
    <pc:docChg chg="undo redo custSel addSld delSld modSld sldOrd modMainMaster">
      <pc:chgData name="Emily Clark" userId="d00298d4-ccbd-493d-9559-c33f9fce36f5" providerId="ADAL" clId="{CC8ACE75-24F1-4CF7-8A8F-307C338DA8C4}" dt="2023-12-04T16:37:25.336" v="2733" actId="14100"/>
      <pc:docMkLst>
        <pc:docMk/>
      </pc:docMkLst>
      <pc:sldChg chg="addSp modSp mod setBg">
        <pc:chgData name="Emily Clark" userId="d00298d4-ccbd-493d-9559-c33f9fce36f5" providerId="ADAL" clId="{CC8ACE75-24F1-4CF7-8A8F-307C338DA8C4}" dt="2023-11-20T11:37:51.023" v="1761"/>
        <pc:sldMkLst>
          <pc:docMk/>
          <pc:sldMk cId="4096242726" sldId="256"/>
        </pc:sldMkLst>
        <pc:spChg chg="mod">
          <ac:chgData name="Emily Clark" userId="d00298d4-ccbd-493d-9559-c33f9fce36f5" providerId="ADAL" clId="{CC8ACE75-24F1-4CF7-8A8F-307C338DA8C4}" dt="2023-11-16T14:52:38.066" v="314" actId="1076"/>
          <ac:spMkLst>
            <pc:docMk/>
            <pc:sldMk cId="4096242726" sldId="256"/>
            <ac:spMk id="2" creationId="{35472AD6-8FE1-9D56-E882-380FC6B2F7B9}"/>
          </ac:spMkLst>
        </pc:spChg>
        <pc:spChg chg="add mod">
          <ac:chgData name="Emily Clark" userId="d00298d4-ccbd-493d-9559-c33f9fce36f5" providerId="ADAL" clId="{CC8ACE75-24F1-4CF7-8A8F-307C338DA8C4}" dt="2023-11-16T14:52:40.245" v="315" actId="1076"/>
          <ac:spMkLst>
            <pc:docMk/>
            <pc:sldMk cId="4096242726" sldId="256"/>
            <ac:spMk id="3" creationId="{70EBB44D-6BCF-D05F-E6D0-AC3CE3AFA8C7}"/>
          </ac:spMkLst>
        </pc:spChg>
        <pc:picChg chg="add mod">
          <ac:chgData name="Emily Clark" userId="d00298d4-ccbd-493d-9559-c33f9fce36f5" providerId="ADAL" clId="{CC8ACE75-24F1-4CF7-8A8F-307C338DA8C4}" dt="2023-11-16T14:52:42.045" v="316" actId="1076"/>
          <ac:picMkLst>
            <pc:docMk/>
            <pc:sldMk cId="4096242726" sldId="256"/>
            <ac:picMk id="4" creationId="{44AABC83-1C51-0E90-26AC-FCDB73DB2F3F}"/>
          </ac:picMkLst>
        </pc:picChg>
      </pc:sldChg>
      <pc:sldChg chg="addSp delSp modSp mod chgLayout">
        <pc:chgData name="Emily Clark" userId="d00298d4-ccbd-493d-9559-c33f9fce36f5" providerId="ADAL" clId="{CC8ACE75-24F1-4CF7-8A8F-307C338DA8C4}" dt="2023-12-04T16:35:24.498" v="2711" actId="14100"/>
        <pc:sldMkLst>
          <pc:docMk/>
          <pc:sldMk cId="2956911059" sldId="257"/>
        </pc:sldMkLst>
        <pc:spChg chg="mod ord">
          <ac:chgData name="Emily Clark" userId="d00298d4-ccbd-493d-9559-c33f9fce36f5" providerId="ADAL" clId="{CC8ACE75-24F1-4CF7-8A8F-307C338DA8C4}" dt="2023-11-20T13:01:46.682" v="1866" actId="166"/>
          <ac:spMkLst>
            <pc:docMk/>
            <pc:sldMk cId="2956911059" sldId="257"/>
            <ac:spMk id="2" creationId="{00000000-0000-0000-0000-000000000000}"/>
          </ac:spMkLst>
        </pc:spChg>
        <pc:spChg chg="mod ord">
          <ac:chgData name="Emily Clark" userId="d00298d4-ccbd-493d-9559-c33f9fce36f5" providerId="ADAL" clId="{CC8ACE75-24F1-4CF7-8A8F-307C338DA8C4}" dt="2023-11-20T13:31:33.476" v="1975" actId="1076"/>
          <ac:spMkLst>
            <pc:docMk/>
            <pc:sldMk cId="2956911059" sldId="257"/>
            <ac:spMk id="3" creationId="{BC687943-91B7-3185-E9FD-297E7B2C0417}"/>
          </ac:spMkLst>
        </pc:spChg>
        <pc:spChg chg="add del mod">
          <ac:chgData name="Emily Clark" userId="d00298d4-ccbd-493d-9559-c33f9fce36f5" providerId="ADAL" clId="{CC8ACE75-24F1-4CF7-8A8F-307C338DA8C4}" dt="2023-11-20T11:32:45.856" v="1700" actId="11529"/>
          <ac:spMkLst>
            <pc:docMk/>
            <pc:sldMk cId="2956911059" sldId="257"/>
            <ac:spMk id="5" creationId="{D328585F-AB84-8329-1AA9-D41F4FE38682}"/>
          </ac:spMkLst>
        </pc:spChg>
        <pc:spChg chg="add mod">
          <ac:chgData name="Emily Clark" userId="d00298d4-ccbd-493d-9559-c33f9fce36f5" providerId="ADAL" clId="{CC8ACE75-24F1-4CF7-8A8F-307C338DA8C4}" dt="2023-12-04T16:35:24.498" v="2711" actId="14100"/>
          <ac:spMkLst>
            <pc:docMk/>
            <pc:sldMk cId="2956911059" sldId="257"/>
            <ac:spMk id="6" creationId="{96CB258F-A7E7-A452-9930-8AA87A1F1065}"/>
          </ac:spMkLst>
        </pc:spChg>
        <pc:picChg chg="add mod ord">
          <ac:chgData name="Emily Clark" userId="d00298d4-ccbd-493d-9559-c33f9fce36f5" providerId="ADAL" clId="{CC8ACE75-24F1-4CF7-8A8F-307C338DA8C4}" dt="2023-11-20T11:41:28.938" v="1800" actId="1076"/>
          <ac:picMkLst>
            <pc:docMk/>
            <pc:sldMk cId="2956911059" sldId="257"/>
            <ac:picMk id="4" creationId="{916DF443-A15F-540D-8E76-97F2FB4BAE26}"/>
          </ac:picMkLst>
        </pc:picChg>
        <pc:picChg chg="add mod">
          <ac:chgData name="Emily Clark" userId="d00298d4-ccbd-493d-9559-c33f9fce36f5" providerId="ADAL" clId="{CC8ACE75-24F1-4CF7-8A8F-307C338DA8C4}" dt="2023-11-20T14:19:16.548" v="2035" actId="1076"/>
          <ac:picMkLst>
            <pc:docMk/>
            <pc:sldMk cId="2956911059" sldId="257"/>
            <ac:picMk id="7" creationId="{B6B5F9C6-BEED-9A60-A54D-B56F2CB36D7E}"/>
          </ac:picMkLst>
        </pc:picChg>
      </pc:sldChg>
      <pc:sldChg chg="del">
        <pc:chgData name="Emily Clark" userId="d00298d4-ccbd-493d-9559-c33f9fce36f5" providerId="ADAL" clId="{CC8ACE75-24F1-4CF7-8A8F-307C338DA8C4}" dt="2023-11-16T14:52:06.446" v="306" actId="47"/>
        <pc:sldMkLst>
          <pc:docMk/>
          <pc:sldMk cId="2457255138" sldId="258"/>
        </pc:sldMkLst>
      </pc:sldChg>
      <pc:sldChg chg="addSp modSp del mod">
        <pc:chgData name="Emily Clark" userId="d00298d4-ccbd-493d-9559-c33f9fce36f5" providerId="ADAL" clId="{CC8ACE75-24F1-4CF7-8A8F-307C338DA8C4}" dt="2023-11-20T13:09:28.631" v="1941" actId="47"/>
        <pc:sldMkLst>
          <pc:docMk/>
          <pc:sldMk cId="2253081848" sldId="259"/>
        </pc:sldMkLst>
        <pc:spChg chg="mod">
          <ac:chgData name="Emily Clark" userId="d00298d4-ccbd-493d-9559-c33f9fce36f5" providerId="ADAL" clId="{CC8ACE75-24F1-4CF7-8A8F-307C338DA8C4}" dt="2023-11-16T14:01:55.233" v="278" actId="313"/>
          <ac:spMkLst>
            <pc:docMk/>
            <pc:sldMk cId="2253081848" sldId="259"/>
            <ac:spMk id="2" creationId="{EDC1C562-1CC3-8CD5-DF67-13C4DFE10806}"/>
          </ac:spMkLst>
        </pc:spChg>
        <pc:spChg chg="mod">
          <ac:chgData name="Emily Clark" userId="d00298d4-ccbd-493d-9559-c33f9fce36f5" providerId="ADAL" clId="{CC8ACE75-24F1-4CF7-8A8F-307C338DA8C4}" dt="2023-11-20T13:08:08.064" v="1927" actId="20577"/>
          <ac:spMkLst>
            <pc:docMk/>
            <pc:sldMk cId="2253081848" sldId="259"/>
            <ac:spMk id="3" creationId="{F10010E6-DA48-A46B-D258-6BCBB94AB30B}"/>
          </ac:spMkLst>
        </pc:spChg>
        <pc:picChg chg="add mod">
          <ac:chgData name="Emily Clark" userId="d00298d4-ccbd-493d-9559-c33f9fce36f5" providerId="ADAL" clId="{CC8ACE75-24F1-4CF7-8A8F-307C338DA8C4}" dt="2023-11-16T14:51:58.261" v="305"/>
          <ac:picMkLst>
            <pc:docMk/>
            <pc:sldMk cId="2253081848" sldId="259"/>
            <ac:picMk id="4" creationId="{666BB499-154B-A66B-C665-E723760DD47C}"/>
          </ac:picMkLst>
        </pc:picChg>
      </pc:sldChg>
      <pc:sldChg chg="modSp add del mod">
        <pc:chgData name="Emily Clark" userId="d00298d4-ccbd-493d-9559-c33f9fce36f5" providerId="ADAL" clId="{CC8ACE75-24F1-4CF7-8A8F-307C338DA8C4}" dt="2023-11-20T12:20:13.199" v="1813" actId="47"/>
        <pc:sldMkLst>
          <pc:docMk/>
          <pc:sldMk cId="4177282892" sldId="260"/>
        </pc:sldMkLst>
        <pc:spChg chg="mod">
          <ac:chgData name="Emily Clark" userId="d00298d4-ccbd-493d-9559-c33f9fce36f5" providerId="ADAL" clId="{CC8ACE75-24F1-4CF7-8A8F-307C338DA8C4}" dt="2023-11-16T15:11:22.087" v="926" actId="1076"/>
          <ac:spMkLst>
            <pc:docMk/>
            <pc:sldMk cId="4177282892" sldId="260"/>
            <ac:spMk id="2" creationId="{00000000-0000-0000-0000-000000000000}"/>
          </ac:spMkLst>
        </pc:spChg>
        <pc:spChg chg="mod">
          <ac:chgData name="Emily Clark" userId="d00298d4-ccbd-493d-9559-c33f9fce36f5" providerId="ADAL" clId="{CC8ACE75-24F1-4CF7-8A8F-307C338DA8C4}" dt="2023-11-16T15:50:28.135" v="1384" actId="1076"/>
          <ac:spMkLst>
            <pc:docMk/>
            <pc:sldMk cId="4177282892" sldId="260"/>
            <ac:spMk id="3" creationId="{BC687943-91B7-3185-E9FD-297E7B2C0417}"/>
          </ac:spMkLst>
        </pc:spChg>
      </pc:sldChg>
      <pc:sldChg chg="modSp add del mod">
        <pc:chgData name="Emily Clark" userId="d00298d4-ccbd-493d-9559-c33f9fce36f5" providerId="ADAL" clId="{CC8ACE75-24F1-4CF7-8A8F-307C338DA8C4}" dt="2023-11-20T12:20:51.206" v="1818" actId="47"/>
        <pc:sldMkLst>
          <pc:docMk/>
          <pc:sldMk cId="1687488536" sldId="261"/>
        </pc:sldMkLst>
        <pc:spChg chg="mod">
          <ac:chgData name="Emily Clark" userId="d00298d4-ccbd-493d-9559-c33f9fce36f5" providerId="ADAL" clId="{CC8ACE75-24F1-4CF7-8A8F-307C338DA8C4}" dt="2023-11-16T15:00:25.550" v="657" actId="1076"/>
          <ac:spMkLst>
            <pc:docMk/>
            <pc:sldMk cId="1687488536" sldId="261"/>
            <ac:spMk id="2" creationId="{00000000-0000-0000-0000-000000000000}"/>
          </ac:spMkLst>
        </pc:spChg>
        <pc:spChg chg="mod">
          <ac:chgData name="Emily Clark" userId="d00298d4-ccbd-493d-9559-c33f9fce36f5" providerId="ADAL" clId="{CC8ACE75-24F1-4CF7-8A8F-307C338DA8C4}" dt="2023-11-16T15:52:28.857" v="1385" actId="1076"/>
          <ac:spMkLst>
            <pc:docMk/>
            <pc:sldMk cId="1687488536" sldId="261"/>
            <ac:spMk id="3" creationId="{BC687943-91B7-3185-E9FD-297E7B2C0417}"/>
          </ac:spMkLst>
        </pc:spChg>
      </pc:sldChg>
      <pc:sldChg chg="modSp add del mod">
        <pc:chgData name="Emily Clark" userId="d00298d4-ccbd-493d-9559-c33f9fce36f5" providerId="ADAL" clId="{CC8ACE75-24F1-4CF7-8A8F-307C338DA8C4}" dt="2023-11-20T12:56:03.926" v="1826" actId="47"/>
        <pc:sldMkLst>
          <pc:docMk/>
          <pc:sldMk cId="3635306957" sldId="262"/>
        </pc:sldMkLst>
        <pc:spChg chg="mod">
          <ac:chgData name="Emily Clark" userId="d00298d4-ccbd-493d-9559-c33f9fce36f5" providerId="ADAL" clId="{CC8ACE75-24F1-4CF7-8A8F-307C338DA8C4}" dt="2023-11-16T14:59:05.192" v="647" actId="1076"/>
          <ac:spMkLst>
            <pc:docMk/>
            <pc:sldMk cId="3635306957" sldId="262"/>
            <ac:spMk id="2" creationId="{00000000-0000-0000-0000-000000000000}"/>
          </ac:spMkLst>
        </pc:spChg>
        <pc:spChg chg="mod">
          <ac:chgData name="Emily Clark" userId="d00298d4-ccbd-493d-9559-c33f9fce36f5" providerId="ADAL" clId="{CC8ACE75-24F1-4CF7-8A8F-307C338DA8C4}" dt="2023-11-20T10:33:48.055" v="1693" actId="20577"/>
          <ac:spMkLst>
            <pc:docMk/>
            <pc:sldMk cId="3635306957" sldId="262"/>
            <ac:spMk id="3" creationId="{BC687943-91B7-3185-E9FD-297E7B2C0417}"/>
          </ac:spMkLst>
        </pc:spChg>
      </pc:sldChg>
      <pc:sldChg chg="modSp add del mod">
        <pc:chgData name="Emily Clark" userId="d00298d4-ccbd-493d-9559-c33f9fce36f5" providerId="ADAL" clId="{CC8ACE75-24F1-4CF7-8A8F-307C338DA8C4}" dt="2023-11-20T12:56:50.051" v="1832" actId="47"/>
        <pc:sldMkLst>
          <pc:docMk/>
          <pc:sldMk cId="2430035445" sldId="263"/>
        </pc:sldMkLst>
        <pc:spChg chg="mod">
          <ac:chgData name="Emily Clark" userId="d00298d4-ccbd-493d-9559-c33f9fce36f5" providerId="ADAL" clId="{CC8ACE75-24F1-4CF7-8A8F-307C338DA8C4}" dt="2023-11-16T15:01:29.302" v="706" actId="20577"/>
          <ac:spMkLst>
            <pc:docMk/>
            <pc:sldMk cId="2430035445" sldId="263"/>
            <ac:spMk id="2" creationId="{00000000-0000-0000-0000-000000000000}"/>
          </ac:spMkLst>
        </pc:spChg>
        <pc:spChg chg="mod">
          <ac:chgData name="Emily Clark" userId="d00298d4-ccbd-493d-9559-c33f9fce36f5" providerId="ADAL" clId="{CC8ACE75-24F1-4CF7-8A8F-307C338DA8C4}" dt="2023-11-16T15:50:05.630" v="1381" actId="1076"/>
          <ac:spMkLst>
            <pc:docMk/>
            <pc:sldMk cId="2430035445" sldId="263"/>
            <ac:spMk id="3" creationId="{BC687943-91B7-3185-E9FD-297E7B2C0417}"/>
          </ac:spMkLst>
        </pc:spChg>
      </pc:sldChg>
      <pc:sldChg chg="modSp add del mod ord">
        <pc:chgData name="Emily Clark" userId="d00298d4-ccbd-493d-9559-c33f9fce36f5" providerId="ADAL" clId="{CC8ACE75-24F1-4CF7-8A8F-307C338DA8C4}" dt="2023-11-20T12:57:57.295" v="1841" actId="47"/>
        <pc:sldMkLst>
          <pc:docMk/>
          <pc:sldMk cId="23105779" sldId="264"/>
        </pc:sldMkLst>
        <pc:spChg chg="mod">
          <ac:chgData name="Emily Clark" userId="d00298d4-ccbd-493d-9559-c33f9fce36f5" providerId="ADAL" clId="{CC8ACE75-24F1-4CF7-8A8F-307C338DA8C4}" dt="2023-11-16T15:04:24.981" v="764" actId="20577"/>
          <ac:spMkLst>
            <pc:docMk/>
            <pc:sldMk cId="23105779" sldId="264"/>
            <ac:spMk id="2" creationId="{00000000-0000-0000-0000-000000000000}"/>
          </ac:spMkLst>
        </pc:spChg>
        <pc:spChg chg="mod">
          <ac:chgData name="Emily Clark" userId="d00298d4-ccbd-493d-9559-c33f9fce36f5" providerId="ADAL" clId="{CC8ACE75-24F1-4CF7-8A8F-307C338DA8C4}" dt="2023-11-16T15:52:44.820" v="1387" actId="1076"/>
          <ac:spMkLst>
            <pc:docMk/>
            <pc:sldMk cId="23105779" sldId="264"/>
            <ac:spMk id="3" creationId="{BC687943-91B7-3185-E9FD-297E7B2C0417}"/>
          </ac:spMkLst>
        </pc:spChg>
      </pc:sldChg>
      <pc:sldChg chg="modSp add del mod ord">
        <pc:chgData name="Emily Clark" userId="d00298d4-ccbd-493d-9559-c33f9fce36f5" providerId="ADAL" clId="{CC8ACE75-24F1-4CF7-8A8F-307C338DA8C4}" dt="2023-11-20T12:58:42.700" v="1847" actId="47"/>
        <pc:sldMkLst>
          <pc:docMk/>
          <pc:sldMk cId="556672270" sldId="265"/>
        </pc:sldMkLst>
        <pc:spChg chg="mod">
          <ac:chgData name="Emily Clark" userId="d00298d4-ccbd-493d-9559-c33f9fce36f5" providerId="ADAL" clId="{CC8ACE75-24F1-4CF7-8A8F-307C338DA8C4}" dt="2023-11-16T15:08:57.133" v="902" actId="20577"/>
          <ac:spMkLst>
            <pc:docMk/>
            <pc:sldMk cId="556672270" sldId="265"/>
            <ac:spMk id="2" creationId="{00000000-0000-0000-0000-000000000000}"/>
          </ac:spMkLst>
        </pc:spChg>
        <pc:spChg chg="mod">
          <ac:chgData name="Emily Clark" userId="d00298d4-ccbd-493d-9559-c33f9fce36f5" providerId="ADAL" clId="{CC8ACE75-24F1-4CF7-8A8F-307C338DA8C4}" dt="2023-11-16T15:53:26.543" v="1396" actId="1076"/>
          <ac:spMkLst>
            <pc:docMk/>
            <pc:sldMk cId="556672270" sldId="265"/>
            <ac:spMk id="3" creationId="{BC687943-91B7-3185-E9FD-297E7B2C0417}"/>
          </ac:spMkLst>
        </pc:spChg>
      </pc:sldChg>
      <pc:sldChg chg="modSp add del mod">
        <pc:chgData name="Emily Clark" userId="d00298d4-ccbd-493d-9559-c33f9fce36f5" providerId="ADAL" clId="{CC8ACE75-24F1-4CF7-8A8F-307C338DA8C4}" dt="2023-11-20T13:00:09.860" v="1855" actId="47"/>
        <pc:sldMkLst>
          <pc:docMk/>
          <pc:sldMk cId="4188634555" sldId="266"/>
        </pc:sldMkLst>
        <pc:spChg chg="mod">
          <ac:chgData name="Emily Clark" userId="d00298d4-ccbd-493d-9559-c33f9fce36f5" providerId="ADAL" clId="{CC8ACE75-24F1-4CF7-8A8F-307C338DA8C4}" dt="2023-11-16T15:36:35.367" v="1048" actId="20577"/>
          <ac:spMkLst>
            <pc:docMk/>
            <pc:sldMk cId="4188634555" sldId="266"/>
            <ac:spMk id="2" creationId="{00000000-0000-0000-0000-000000000000}"/>
          </ac:spMkLst>
        </pc:spChg>
        <pc:spChg chg="mod">
          <ac:chgData name="Emily Clark" userId="d00298d4-ccbd-493d-9559-c33f9fce36f5" providerId="ADAL" clId="{CC8ACE75-24F1-4CF7-8A8F-307C338DA8C4}" dt="2023-11-16T15:53:17.570" v="1393" actId="1076"/>
          <ac:spMkLst>
            <pc:docMk/>
            <pc:sldMk cId="4188634555" sldId="266"/>
            <ac:spMk id="3" creationId="{BC687943-91B7-3185-E9FD-297E7B2C0417}"/>
          </ac:spMkLst>
        </pc:spChg>
      </pc:sldChg>
      <pc:sldChg chg="modSp add del mod">
        <pc:chgData name="Emily Clark" userId="d00298d4-ccbd-493d-9559-c33f9fce36f5" providerId="ADAL" clId="{CC8ACE75-24F1-4CF7-8A8F-307C338DA8C4}" dt="2023-11-20T13:01:58.508" v="1867" actId="47"/>
        <pc:sldMkLst>
          <pc:docMk/>
          <pc:sldMk cId="2858843348" sldId="267"/>
        </pc:sldMkLst>
        <pc:spChg chg="mod">
          <ac:chgData name="Emily Clark" userId="d00298d4-ccbd-493d-9559-c33f9fce36f5" providerId="ADAL" clId="{CC8ACE75-24F1-4CF7-8A8F-307C338DA8C4}" dt="2023-11-16T15:38:24.631" v="1145" actId="20577"/>
          <ac:spMkLst>
            <pc:docMk/>
            <pc:sldMk cId="2858843348" sldId="267"/>
            <ac:spMk id="2" creationId="{00000000-0000-0000-0000-000000000000}"/>
          </ac:spMkLst>
        </pc:spChg>
        <pc:spChg chg="mod">
          <ac:chgData name="Emily Clark" userId="d00298d4-ccbd-493d-9559-c33f9fce36f5" providerId="ADAL" clId="{CC8ACE75-24F1-4CF7-8A8F-307C338DA8C4}" dt="2023-11-16T15:53:20.224" v="1394" actId="1076"/>
          <ac:spMkLst>
            <pc:docMk/>
            <pc:sldMk cId="2858843348" sldId="267"/>
            <ac:spMk id="3" creationId="{BC687943-91B7-3185-E9FD-297E7B2C0417}"/>
          </ac:spMkLst>
        </pc:spChg>
      </pc:sldChg>
      <pc:sldChg chg="modSp add del mod">
        <pc:chgData name="Emily Clark" userId="d00298d4-ccbd-493d-9559-c33f9fce36f5" providerId="ADAL" clId="{CC8ACE75-24F1-4CF7-8A8F-307C338DA8C4}" dt="2023-11-20T13:03:09.943" v="1877" actId="47"/>
        <pc:sldMkLst>
          <pc:docMk/>
          <pc:sldMk cId="3579726963" sldId="268"/>
        </pc:sldMkLst>
        <pc:spChg chg="mod">
          <ac:chgData name="Emily Clark" userId="d00298d4-ccbd-493d-9559-c33f9fce36f5" providerId="ADAL" clId="{CC8ACE75-24F1-4CF7-8A8F-307C338DA8C4}" dt="2023-11-16T15:39:34.619" v="1177" actId="20577"/>
          <ac:spMkLst>
            <pc:docMk/>
            <pc:sldMk cId="3579726963" sldId="268"/>
            <ac:spMk id="2" creationId="{00000000-0000-0000-0000-000000000000}"/>
          </ac:spMkLst>
        </pc:spChg>
        <pc:spChg chg="mod">
          <ac:chgData name="Emily Clark" userId="d00298d4-ccbd-493d-9559-c33f9fce36f5" providerId="ADAL" clId="{CC8ACE75-24F1-4CF7-8A8F-307C338DA8C4}" dt="2023-11-16T16:06:49.659" v="1668" actId="20577"/>
          <ac:spMkLst>
            <pc:docMk/>
            <pc:sldMk cId="3579726963" sldId="268"/>
            <ac:spMk id="3" creationId="{BC687943-91B7-3185-E9FD-297E7B2C0417}"/>
          </ac:spMkLst>
        </pc:spChg>
      </pc:sldChg>
      <pc:sldChg chg="modSp add del mod">
        <pc:chgData name="Emily Clark" userId="d00298d4-ccbd-493d-9559-c33f9fce36f5" providerId="ADAL" clId="{CC8ACE75-24F1-4CF7-8A8F-307C338DA8C4}" dt="2023-11-20T13:03:55.005" v="1883" actId="47"/>
        <pc:sldMkLst>
          <pc:docMk/>
          <pc:sldMk cId="1348922959" sldId="269"/>
        </pc:sldMkLst>
        <pc:spChg chg="mod">
          <ac:chgData name="Emily Clark" userId="d00298d4-ccbd-493d-9559-c33f9fce36f5" providerId="ADAL" clId="{CC8ACE75-24F1-4CF7-8A8F-307C338DA8C4}" dt="2023-11-16T15:40:37.291" v="1234" actId="20577"/>
          <ac:spMkLst>
            <pc:docMk/>
            <pc:sldMk cId="1348922959" sldId="269"/>
            <ac:spMk id="2" creationId="{00000000-0000-0000-0000-000000000000}"/>
          </ac:spMkLst>
        </pc:spChg>
        <pc:spChg chg="mod">
          <ac:chgData name="Emily Clark" userId="d00298d4-ccbd-493d-9559-c33f9fce36f5" providerId="ADAL" clId="{CC8ACE75-24F1-4CF7-8A8F-307C338DA8C4}" dt="2023-11-16T15:41:10.297" v="1240" actId="20577"/>
          <ac:spMkLst>
            <pc:docMk/>
            <pc:sldMk cId="1348922959" sldId="269"/>
            <ac:spMk id="3" creationId="{BC687943-91B7-3185-E9FD-297E7B2C0417}"/>
          </ac:spMkLst>
        </pc:spChg>
      </pc:sldChg>
      <pc:sldChg chg="modSp add del mod">
        <pc:chgData name="Emily Clark" userId="d00298d4-ccbd-493d-9559-c33f9fce36f5" providerId="ADAL" clId="{CC8ACE75-24F1-4CF7-8A8F-307C338DA8C4}" dt="2023-11-20T13:05:26.839" v="1903" actId="47"/>
        <pc:sldMkLst>
          <pc:docMk/>
          <pc:sldMk cId="1151223716" sldId="270"/>
        </pc:sldMkLst>
        <pc:spChg chg="mod">
          <ac:chgData name="Emily Clark" userId="d00298d4-ccbd-493d-9559-c33f9fce36f5" providerId="ADAL" clId="{CC8ACE75-24F1-4CF7-8A8F-307C338DA8C4}" dt="2023-11-16T15:41:44.130" v="1254" actId="20577"/>
          <ac:spMkLst>
            <pc:docMk/>
            <pc:sldMk cId="1151223716" sldId="270"/>
            <ac:spMk id="2" creationId="{00000000-0000-0000-0000-000000000000}"/>
          </ac:spMkLst>
        </pc:spChg>
        <pc:spChg chg="mod">
          <ac:chgData name="Emily Clark" userId="d00298d4-ccbd-493d-9559-c33f9fce36f5" providerId="ADAL" clId="{CC8ACE75-24F1-4CF7-8A8F-307C338DA8C4}" dt="2023-11-16T15:53:41.549" v="1399" actId="1076"/>
          <ac:spMkLst>
            <pc:docMk/>
            <pc:sldMk cId="1151223716" sldId="270"/>
            <ac:spMk id="3" creationId="{BC687943-91B7-3185-E9FD-297E7B2C0417}"/>
          </ac:spMkLst>
        </pc:spChg>
      </pc:sldChg>
      <pc:sldChg chg="modSp add del mod">
        <pc:chgData name="Emily Clark" userId="d00298d4-ccbd-493d-9559-c33f9fce36f5" providerId="ADAL" clId="{CC8ACE75-24F1-4CF7-8A8F-307C338DA8C4}" dt="2023-11-20T13:06:11.542" v="1909" actId="47"/>
        <pc:sldMkLst>
          <pc:docMk/>
          <pc:sldMk cId="3838959048" sldId="271"/>
        </pc:sldMkLst>
        <pc:spChg chg="mod">
          <ac:chgData name="Emily Clark" userId="d00298d4-ccbd-493d-9559-c33f9fce36f5" providerId="ADAL" clId="{CC8ACE75-24F1-4CF7-8A8F-307C338DA8C4}" dt="2023-11-16T15:42:56.176" v="1326" actId="20577"/>
          <ac:spMkLst>
            <pc:docMk/>
            <pc:sldMk cId="3838959048" sldId="271"/>
            <ac:spMk id="2" creationId="{00000000-0000-0000-0000-000000000000}"/>
          </ac:spMkLst>
        </pc:spChg>
        <pc:spChg chg="mod">
          <ac:chgData name="Emily Clark" userId="d00298d4-ccbd-493d-9559-c33f9fce36f5" providerId="ADAL" clId="{CC8ACE75-24F1-4CF7-8A8F-307C338DA8C4}" dt="2023-11-16T15:53:45.125" v="1400" actId="1076"/>
          <ac:spMkLst>
            <pc:docMk/>
            <pc:sldMk cId="3838959048" sldId="271"/>
            <ac:spMk id="3" creationId="{BC687943-91B7-3185-E9FD-297E7B2C0417}"/>
          </ac:spMkLst>
        </pc:spChg>
      </pc:sldChg>
      <pc:sldChg chg="modSp add del mod">
        <pc:chgData name="Emily Clark" userId="d00298d4-ccbd-493d-9559-c33f9fce36f5" providerId="ADAL" clId="{CC8ACE75-24F1-4CF7-8A8F-307C338DA8C4}" dt="2023-11-20T13:07:55.183" v="1924" actId="47"/>
        <pc:sldMkLst>
          <pc:docMk/>
          <pc:sldMk cId="1140563083" sldId="272"/>
        </pc:sldMkLst>
        <pc:spChg chg="mod">
          <ac:chgData name="Emily Clark" userId="d00298d4-ccbd-493d-9559-c33f9fce36f5" providerId="ADAL" clId="{CC8ACE75-24F1-4CF7-8A8F-307C338DA8C4}" dt="2023-11-16T15:58:05.845" v="1487" actId="20577"/>
          <ac:spMkLst>
            <pc:docMk/>
            <pc:sldMk cId="1140563083" sldId="272"/>
            <ac:spMk id="2" creationId="{00000000-0000-0000-0000-000000000000}"/>
          </ac:spMkLst>
        </pc:spChg>
        <pc:spChg chg="mod">
          <ac:chgData name="Emily Clark" userId="d00298d4-ccbd-493d-9559-c33f9fce36f5" providerId="ADAL" clId="{CC8ACE75-24F1-4CF7-8A8F-307C338DA8C4}" dt="2023-11-16T16:06:32.477" v="1662" actId="15"/>
          <ac:spMkLst>
            <pc:docMk/>
            <pc:sldMk cId="1140563083" sldId="272"/>
            <ac:spMk id="3" creationId="{BC687943-91B7-3185-E9FD-297E7B2C0417}"/>
          </ac:spMkLst>
        </pc:spChg>
      </pc:sldChg>
      <pc:sldChg chg="modSp add del mod ord">
        <pc:chgData name="Emily Clark" userId="d00298d4-ccbd-493d-9559-c33f9fce36f5" providerId="ADAL" clId="{CC8ACE75-24F1-4CF7-8A8F-307C338DA8C4}" dt="2023-11-20T13:07:16.232" v="1918" actId="47"/>
        <pc:sldMkLst>
          <pc:docMk/>
          <pc:sldMk cId="1754723449" sldId="273"/>
        </pc:sldMkLst>
        <pc:spChg chg="mod">
          <ac:chgData name="Emily Clark" userId="d00298d4-ccbd-493d-9559-c33f9fce36f5" providerId="ADAL" clId="{CC8ACE75-24F1-4CF7-8A8F-307C338DA8C4}" dt="2023-11-16T16:05:57.989" v="1654" actId="20577"/>
          <ac:spMkLst>
            <pc:docMk/>
            <pc:sldMk cId="1754723449" sldId="273"/>
            <ac:spMk id="3" creationId="{BC687943-91B7-3185-E9FD-297E7B2C0417}"/>
          </ac:spMkLst>
        </pc:spChg>
      </pc:sldChg>
      <pc:sldChg chg="modSp add del mod">
        <pc:chgData name="Emily Clark" userId="d00298d4-ccbd-493d-9559-c33f9fce36f5" providerId="ADAL" clId="{CC8ACE75-24F1-4CF7-8A8F-307C338DA8C4}" dt="2023-11-16T16:02:23.947" v="1634" actId="47"/>
        <pc:sldMkLst>
          <pc:docMk/>
          <pc:sldMk cId="687211308" sldId="274"/>
        </pc:sldMkLst>
        <pc:spChg chg="mod">
          <ac:chgData name="Emily Clark" userId="d00298d4-ccbd-493d-9559-c33f9fce36f5" providerId="ADAL" clId="{CC8ACE75-24F1-4CF7-8A8F-307C338DA8C4}" dt="2023-11-16T16:00:42.779" v="1620" actId="20577"/>
          <ac:spMkLst>
            <pc:docMk/>
            <pc:sldMk cId="687211308" sldId="274"/>
            <ac:spMk id="2" creationId="{00000000-0000-0000-0000-000000000000}"/>
          </ac:spMkLst>
        </pc:spChg>
        <pc:spChg chg="mod">
          <ac:chgData name="Emily Clark" userId="d00298d4-ccbd-493d-9559-c33f9fce36f5" providerId="ADAL" clId="{CC8ACE75-24F1-4CF7-8A8F-307C338DA8C4}" dt="2023-11-16T16:00:56.985" v="1622" actId="1076"/>
          <ac:spMkLst>
            <pc:docMk/>
            <pc:sldMk cId="687211308" sldId="274"/>
            <ac:spMk id="3" creationId="{BC687943-91B7-3185-E9FD-297E7B2C0417}"/>
          </ac:spMkLst>
        </pc:spChg>
      </pc:sldChg>
      <pc:sldChg chg="modSp add del mod ord">
        <pc:chgData name="Emily Clark" userId="d00298d4-ccbd-493d-9559-c33f9fce36f5" providerId="ADAL" clId="{CC8ACE75-24F1-4CF7-8A8F-307C338DA8C4}" dt="2023-11-20T13:08:58.162" v="1936" actId="47"/>
        <pc:sldMkLst>
          <pc:docMk/>
          <pc:sldMk cId="3010709151" sldId="275"/>
        </pc:sldMkLst>
        <pc:spChg chg="mod">
          <ac:chgData name="Emily Clark" userId="d00298d4-ccbd-493d-9559-c33f9fce36f5" providerId="ADAL" clId="{CC8ACE75-24F1-4CF7-8A8F-307C338DA8C4}" dt="2023-11-16T16:01:55.348" v="1630" actId="14100"/>
          <ac:spMkLst>
            <pc:docMk/>
            <pc:sldMk cId="3010709151" sldId="275"/>
            <ac:spMk id="2" creationId="{EDC1C562-1CC3-8CD5-DF67-13C4DFE10806}"/>
          </ac:spMkLst>
        </pc:spChg>
        <pc:spChg chg="mod">
          <ac:chgData name="Emily Clark" userId="d00298d4-ccbd-493d-9559-c33f9fce36f5" providerId="ADAL" clId="{CC8ACE75-24F1-4CF7-8A8F-307C338DA8C4}" dt="2023-11-16T16:07:53.500" v="1691" actId="15"/>
          <ac:spMkLst>
            <pc:docMk/>
            <pc:sldMk cId="3010709151" sldId="275"/>
            <ac:spMk id="3" creationId="{F10010E6-DA48-A46B-D258-6BCBB94AB30B}"/>
          </ac:spMkLst>
        </pc:spChg>
      </pc:sldChg>
      <pc:sldChg chg="new del">
        <pc:chgData name="Emily Clark" userId="d00298d4-ccbd-493d-9559-c33f9fce36f5" providerId="ADAL" clId="{CC8ACE75-24F1-4CF7-8A8F-307C338DA8C4}" dt="2023-11-20T11:39:10.814" v="1767" actId="680"/>
        <pc:sldMkLst>
          <pc:docMk/>
          <pc:sldMk cId="2448322680" sldId="276"/>
        </pc:sldMkLst>
      </pc:sldChg>
      <pc:sldChg chg="modSp add mod">
        <pc:chgData name="Emily Clark" userId="d00298d4-ccbd-493d-9559-c33f9fce36f5" providerId="ADAL" clId="{CC8ACE75-24F1-4CF7-8A8F-307C338DA8C4}" dt="2023-12-04T16:35:31.472" v="2712" actId="14100"/>
        <pc:sldMkLst>
          <pc:docMk/>
          <pc:sldMk cId="3254464775" sldId="276"/>
        </pc:sldMkLst>
        <pc:spChg chg="mod ord">
          <ac:chgData name="Emily Clark" userId="d00298d4-ccbd-493d-9559-c33f9fce36f5" providerId="ADAL" clId="{CC8ACE75-24F1-4CF7-8A8F-307C338DA8C4}" dt="2023-11-20T13:01:42.291" v="1865" actId="166"/>
          <ac:spMkLst>
            <pc:docMk/>
            <pc:sldMk cId="3254464775" sldId="276"/>
            <ac:spMk id="2" creationId="{00000000-0000-0000-0000-000000000000}"/>
          </ac:spMkLst>
        </pc:spChg>
        <pc:spChg chg="mod">
          <ac:chgData name="Emily Clark" userId="d00298d4-ccbd-493d-9559-c33f9fce36f5" providerId="ADAL" clId="{CC8ACE75-24F1-4CF7-8A8F-307C338DA8C4}" dt="2023-11-20T13:31:29.864" v="1974" actId="1076"/>
          <ac:spMkLst>
            <pc:docMk/>
            <pc:sldMk cId="3254464775" sldId="276"/>
            <ac:spMk id="3" creationId="{BC687943-91B7-3185-E9FD-297E7B2C0417}"/>
          </ac:spMkLst>
        </pc:spChg>
        <pc:spChg chg="mod">
          <ac:chgData name="Emily Clark" userId="d00298d4-ccbd-493d-9559-c33f9fce36f5" providerId="ADAL" clId="{CC8ACE75-24F1-4CF7-8A8F-307C338DA8C4}" dt="2023-12-04T16:35:31.472" v="2712" actId="14100"/>
          <ac:spMkLst>
            <pc:docMk/>
            <pc:sldMk cId="3254464775" sldId="276"/>
            <ac:spMk id="6" creationId="{96CB258F-A7E7-A452-9930-8AA87A1F1065}"/>
          </ac:spMkLst>
        </pc:spChg>
        <pc:picChg chg="mod">
          <ac:chgData name="Emily Clark" userId="d00298d4-ccbd-493d-9559-c33f9fce36f5" providerId="ADAL" clId="{CC8ACE75-24F1-4CF7-8A8F-307C338DA8C4}" dt="2023-11-20T14:19:12.437" v="2033" actId="1076"/>
          <ac:picMkLst>
            <pc:docMk/>
            <pc:sldMk cId="3254464775" sldId="276"/>
            <ac:picMk id="7" creationId="{B6B5F9C6-BEED-9A60-A54D-B56F2CB36D7E}"/>
          </ac:picMkLst>
        </pc:picChg>
      </pc:sldChg>
      <pc:sldChg chg="modSp add mod">
        <pc:chgData name="Emily Clark" userId="d00298d4-ccbd-493d-9559-c33f9fce36f5" providerId="ADAL" clId="{CC8ACE75-24F1-4CF7-8A8F-307C338DA8C4}" dt="2023-12-04T16:35:35.762" v="2713" actId="14100"/>
        <pc:sldMkLst>
          <pc:docMk/>
          <pc:sldMk cId="1798668393" sldId="277"/>
        </pc:sldMkLst>
        <pc:spChg chg="mod">
          <ac:chgData name="Emily Clark" userId="d00298d4-ccbd-493d-9559-c33f9fce36f5" providerId="ADAL" clId="{CC8ACE75-24F1-4CF7-8A8F-307C338DA8C4}" dt="2023-11-20T12:20:24.308" v="1814"/>
          <ac:spMkLst>
            <pc:docMk/>
            <pc:sldMk cId="1798668393" sldId="277"/>
            <ac:spMk id="2" creationId="{00000000-0000-0000-0000-000000000000}"/>
          </ac:spMkLst>
        </pc:spChg>
        <pc:spChg chg="mod">
          <ac:chgData name="Emily Clark" userId="d00298d4-ccbd-493d-9559-c33f9fce36f5" providerId="ADAL" clId="{CC8ACE75-24F1-4CF7-8A8F-307C338DA8C4}" dt="2023-11-20T13:30:25.808" v="1966" actId="1076"/>
          <ac:spMkLst>
            <pc:docMk/>
            <pc:sldMk cId="1798668393" sldId="277"/>
            <ac:spMk id="3" creationId="{BC687943-91B7-3185-E9FD-297E7B2C0417}"/>
          </ac:spMkLst>
        </pc:spChg>
        <pc:spChg chg="mod">
          <ac:chgData name="Emily Clark" userId="d00298d4-ccbd-493d-9559-c33f9fce36f5" providerId="ADAL" clId="{CC8ACE75-24F1-4CF7-8A8F-307C338DA8C4}" dt="2023-12-04T16:35:35.762" v="2713" actId="14100"/>
          <ac:spMkLst>
            <pc:docMk/>
            <pc:sldMk cId="1798668393" sldId="277"/>
            <ac:spMk id="6" creationId="{96CB258F-A7E7-A452-9930-8AA87A1F1065}"/>
          </ac:spMkLst>
        </pc:spChg>
        <pc:picChg chg="mod">
          <ac:chgData name="Emily Clark" userId="d00298d4-ccbd-493d-9559-c33f9fce36f5" providerId="ADAL" clId="{CC8ACE75-24F1-4CF7-8A8F-307C338DA8C4}" dt="2023-11-20T14:19:08.293" v="2032" actId="1076"/>
          <ac:picMkLst>
            <pc:docMk/>
            <pc:sldMk cId="1798668393" sldId="277"/>
            <ac:picMk id="7" creationId="{B6B5F9C6-BEED-9A60-A54D-B56F2CB36D7E}"/>
          </ac:picMkLst>
        </pc:picChg>
      </pc:sldChg>
      <pc:sldChg chg="modSp add mod">
        <pc:chgData name="Emily Clark" userId="d00298d4-ccbd-493d-9559-c33f9fce36f5" providerId="ADAL" clId="{CC8ACE75-24F1-4CF7-8A8F-307C338DA8C4}" dt="2023-12-04T16:35:41.349" v="2714" actId="14100"/>
        <pc:sldMkLst>
          <pc:docMk/>
          <pc:sldMk cId="1812029511" sldId="278"/>
        </pc:sldMkLst>
        <pc:spChg chg="mod ord">
          <ac:chgData name="Emily Clark" userId="d00298d4-ccbd-493d-9559-c33f9fce36f5" providerId="ADAL" clId="{CC8ACE75-24F1-4CF7-8A8F-307C338DA8C4}" dt="2023-11-20T13:01:37.011" v="1864" actId="166"/>
          <ac:spMkLst>
            <pc:docMk/>
            <pc:sldMk cId="1812029511" sldId="278"/>
            <ac:spMk id="2" creationId="{00000000-0000-0000-0000-000000000000}"/>
          </ac:spMkLst>
        </pc:spChg>
        <pc:spChg chg="mod">
          <ac:chgData name="Emily Clark" userId="d00298d4-ccbd-493d-9559-c33f9fce36f5" providerId="ADAL" clId="{CC8ACE75-24F1-4CF7-8A8F-307C338DA8C4}" dt="2023-11-20T13:30:41.245" v="1968" actId="1076"/>
          <ac:spMkLst>
            <pc:docMk/>
            <pc:sldMk cId="1812029511" sldId="278"/>
            <ac:spMk id="3" creationId="{BC687943-91B7-3185-E9FD-297E7B2C0417}"/>
          </ac:spMkLst>
        </pc:spChg>
        <pc:spChg chg="mod">
          <ac:chgData name="Emily Clark" userId="d00298d4-ccbd-493d-9559-c33f9fce36f5" providerId="ADAL" clId="{CC8ACE75-24F1-4CF7-8A8F-307C338DA8C4}" dt="2023-12-04T16:35:41.349" v="2714" actId="14100"/>
          <ac:spMkLst>
            <pc:docMk/>
            <pc:sldMk cId="1812029511" sldId="278"/>
            <ac:spMk id="6" creationId="{96CB258F-A7E7-A452-9930-8AA87A1F1065}"/>
          </ac:spMkLst>
        </pc:spChg>
        <pc:picChg chg="mod">
          <ac:chgData name="Emily Clark" userId="d00298d4-ccbd-493d-9559-c33f9fce36f5" providerId="ADAL" clId="{CC8ACE75-24F1-4CF7-8A8F-307C338DA8C4}" dt="2023-11-20T14:19:05.333" v="2031" actId="1076"/>
          <ac:picMkLst>
            <pc:docMk/>
            <pc:sldMk cId="1812029511" sldId="278"/>
            <ac:picMk id="7" creationId="{B6B5F9C6-BEED-9A60-A54D-B56F2CB36D7E}"/>
          </ac:picMkLst>
        </pc:picChg>
      </pc:sldChg>
      <pc:sldChg chg="modSp add mod">
        <pc:chgData name="Emily Clark" userId="d00298d4-ccbd-493d-9559-c33f9fce36f5" providerId="ADAL" clId="{CC8ACE75-24F1-4CF7-8A8F-307C338DA8C4}" dt="2023-12-04T16:35:46.383" v="2715" actId="14100"/>
        <pc:sldMkLst>
          <pc:docMk/>
          <pc:sldMk cId="895511505" sldId="279"/>
        </pc:sldMkLst>
        <pc:spChg chg="mod">
          <ac:chgData name="Emily Clark" userId="d00298d4-ccbd-493d-9559-c33f9fce36f5" providerId="ADAL" clId="{CC8ACE75-24F1-4CF7-8A8F-307C338DA8C4}" dt="2023-11-20T12:56:17.518" v="1828"/>
          <ac:spMkLst>
            <pc:docMk/>
            <pc:sldMk cId="895511505" sldId="279"/>
            <ac:spMk id="2" creationId="{00000000-0000-0000-0000-000000000000}"/>
          </ac:spMkLst>
        </pc:spChg>
        <pc:spChg chg="mod">
          <ac:chgData name="Emily Clark" userId="d00298d4-ccbd-493d-9559-c33f9fce36f5" providerId="ADAL" clId="{CC8ACE75-24F1-4CF7-8A8F-307C338DA8C4}" dt="2023-11-20T13:30:52.476" v="1970" actId="1076"/>
          <ac:spMkLst>
            <pc:docMk/>
            <pc:sldMk cId="895511505" sldId="279"/>
            <ac:spMk id="3" creationId="{BC687943-91B7-3185-E9FD-297E7B2C0417}"/>
          </ac:spMkLst>
        </pc:spChg>
        <pc:spChg chg="mod">
          <ac:chgData name="Emily Clark" userId="d00298d4-ccbd-493d-9559-c33f9fce36f5" providerId="ADAL" clId="{CC8ACE75-24F1-4CF7-8A8F-307C338DA8C4}" dt="2023-12-04T16:35:46.383" v="2715" actId="14100"/>
          <ac:spMkLst>
            <pc:docMk/>
            <pc:sldMk cId="895511505" sldId="279"/>
            <ac:spMk id="6" creationId="{96CB258F-A7E7-A452-9930-8AA87A1F1065}"/>
          </ac:spMkLst>
        </pc:spChg>
        <pc:picChg chg="mod">
          <ac:chgData name="Emily Clark" userId="d00298d4-ccbd-493d-9559-c33f9fce36f5" providerId="ADAL" clId="{CC8ACE75-24F1-4CF7-8A8F-307C338DA8C4}" dt="2023-11-20T14:19:02.025" v="2030" actId="1076"/>
          <ac:picMkLst>
            <pc:docMk/>
            <pc:sldMk cId="895511505" sldId="279"/>
            <ac:picMk id="7" creationId="{B6B5F9C6-BEED-9A60-A54D-B56F2CB36D7E}"/>
          </ac:picMkLst>
        </pc:picChg>
      </pc:sldChg>
      <pc:sldChg chg="modSp add mod">
        <pc:chgData name="Emily Clark" userId="d00298d4-ccbd-493d-9559-c33f9fce36f5" providerId="ADAL" clId="{CC8ACE75-24F1-4CF7-8A8F-307C338DA8C4}" dt="2023-12-04T16:35:51.367" v="2716" actId="14100"/>
        <pc:sldMkLst>
          <pc:docMk/>
          <pc:sldMk cId="2353626219" sldId="280"/>
        </pc:sldMkLst>
        <pc:spChg chg="mod">
          <ac:chgData name="Emily Clark" userId="d00298d4-ccbd-493d-9559-c33f9fce36f5" providerId="ADAL" clId="{CC8ACE75-24F1-4CF7-8A8F-307C338DA8C4}" dt="2023-11-20T12:57:17.706" v="1834"/>
          <ac:spMkLst>
            <pc:docMk/>
            <pc:sldMk cId="2353626219" sldId="280"/>
            <ac:spMk id="2" creationId="{00000000-0000-0000-0000-000000000000}"/>
          </ac:spMkLst>
        </pc:spChg>
        <pc:spChg chg="mod">
          <ac:chgData name="Emily Clark" userId="d00298d4-ccbd-493d-9559-c33f9fce36f5" providerId="ADAL" clId="{CC8ACE75-24F1-4CF7-8A8F-307C338DA8C4}" dt="2023-11-20T13:31:52.299" v="1976" actId="1076"/>
          <ac:spMkLst>
            <pc:docMk/>
            <pc:sldMk cId="2353626219" sldId="280"/>
            <ac:spMk id="3" creationId="{BC687943-91B7-3185-E9FD-297E7B2C0417}"/>
          </ac:spMkLst>
        </pc:spChg>
        <pc:spChg chg="mod">
          <ac:chgData name="Emily Clark" userId="d00298d4-ccbd-493d-9559-c33f9fce36f5" providerId="ADAL" clId="{CC8ACE75-24F1-4CF7-8A8F-307C338DA8C4}" dt="2023-12-04T16:35:51.367" v="2716" actId="14100"/>
          <ac:spMkLst>
            <pc:docMk/>
            <pc:sldMk cId="2353626219" sldId="280"/>
            <ac:spMk id="6" creationId="{96CB258F-A7E7-A452-9930-8AA87A1F1065}"/>
          </ac:spMkLst>
        </pc:spChg>
        <pc:picChg chg="mod">
          <ac:chgData name="Emily Clark" userId="d00298d4-ccbd-493d-9559-c33f9fce36f5" providerId="ADAL" clId="{CC8ACE75-24F1-4CF7-8A8F-307C338DA8C4}" dt="2023-11-20T14:18:58.483" v="2029" actId="1076"/>
          <ac:picMkLst>
            <pc:docMk/>
            <pc:sldMk cId="2353626219" sldId="280"/>
            <ac:picMk id="7" creationId="{B6B5F9C6-BEED-9A60-A54D-B56F2CB36D7E}"/>
          </ac:picMkLst>
        </pc:picChg>
      </pc:sldChg>
      <pc:sldChg chg="modSp add mod">
        <pc:chgData name="Emily Clark" userId="d00298d4-ccbd-493d-9559-c33f9fce36f5" providerId="ADAL" clId="{CC8ACE75-24F1-4CF7-8A8F-307C338DA8C4}" dt="2023-12-04T16:35:56.833" v="2717" actId="14100"/>
        <pc:sldMkLst>
          <pc:docMk/>
          <pc:sldMk cId="1805770375" sldId="281"/>
        </pc:sldMkLst>
        <pc:spChg chg="mod">
          <ac:chgData name="Emily Clark" userId="d00298d4-ccbd-493d-9559-c33f9fce36f5" providerId="ADAL" clId="{CC8ACE75-24F1-4CF7-8A8F-307C338DA8C4}" dt="2023-11-20T12:58:10.281" v="1843"/>
          <ac:spMkLst>
            <pc:docMk/>
            <pc:sldMk cId="1805770375" sldId="281"/>
            <ac:spMk id="2" creationId="{00000000-0000-0000-0000-000000000000}"/>
          </ac:spMkLst>
        </pc:spChg>
        <pc:spChg chg="mod">
          <ac:chgData name="Emily Clark" userId="d00298d4-ccbd-493d-9559-c33f9fce36f5" providerId="ADAL" clId="{CC8ACE75-24F1-4CF7-8A8F-307C338DA8C4}" dt="2023-11-20T13:32:02.816" v="1979" actId="1076"/>
          <ac:spMkLst>
            <pc:docMk/>
            <pc:sldMk cId="1805770375" sldId="281"/>
            <ac:spMk id="3" creationId="{BC687943-91B7-3185-E9FD-297E7B2C0417}"/>
          </ac:spMkLst>
        </pc:spChg>
        <pc:spChg chg="mod">
          <ac:chgData name="Emily Clark" userId="d00298d4-ccbd-493d-9559-c33f9fce36f5" providerId="ADAL" clId="{CC8ACE75-24F1-4CF7-8A8F-307C338DA8C4}" dt="2023-12-04T16:35:56.833" v="2717" actId="14100"/>
          <ac:spMkLst>
            <pc:docMk/>
            <pc:sldMk cId="1805770375" sldId="281"/>
            <ac:spMk id="6" creationId="{96CB258F-A7E7-A452-9930-8AA87A1F1065}"/>
          </ac:spMkLst>
        </pc:spChg>
        <pc:picChg chg="mod">
          <ac:chgData name="Emily Clark" userId="d00298d4-ccbd-493d-9559-c33f9fce36f5" providerId="ADAL" clId="{CC8ACE75-24F1-4CF7-8A8F-307C338DA8C4}" dt="2023-11-20T14:18:54" v="2028" actId="1076"/>
          <ac:picMkLst>
            <pc:docMk/>
            <pc:sldMk cId="1805770375" sldId="281"/>
            <ac:picMk id="7" creationId="{B6B5F9C6-BEED-9A60-A54D-B56F2CB36D7E}"/>
          </ac:picMkLst>
        </pc:picChg>
      </pc:sldChg>
      <pc:sldChg chg="modSp add mod">
        <pc:chgData name="Emily Clark" userId="d00298d4-ccbd-493d-9559-c33f9fce36f5" providerId="ADAL" clId="{CC8ACE75-24F1-4CF7-8A8F-307C338DA8C4}" dt="2023-12-04T16:36:01.183" v="2718" actId="14100"/>
        <pc:sldMkLst>
          <pc:docMk/>
          <pc:sldMk cId="2178646344" sldId="282"/>
        </pc:sldMkLst>
        <pc:spChg chg="mod ord">
          <ac:chgData name="Emily Clark" userId="d00298d4-ccbd-493d-9559-c33f9fce36f5" providerId="ADAL" clId="{CC8ACE75-24F1-4CF7-8A8F-307C338DA8C4}" dt="2023-11-20T13:01:29.205" v="1863" actId="166"/>
          <ac:spMkLst>
            <pc:docMk/>
            <pc:sldMk cId="2178646344" sldId="282"/>
            <ac:spMk id="2" creationId="{00000000-0000-0000-0000-000000000000}"/>
          </ac:spMkLst>
        </pc:spChg>
        <pc:spChg chg="mod">
          <ac:chgData name="Emily Clark" userId="d00298d4-ccbd-493d-9559-c33f9fce36f5" providerId="ADAL" clId="{CC8ACE75-24F1-4CF7-8A8F-307C338DA8C4}" dt="2023-11-20T13:32:16.425" v="1981" actId="1076"/>
          <ac:spMkLst>
            <pc:docMk/>
            <pc:sldMk cId="2178646344" sldId="282"/>
            <ac:spMk id="3" creationId="{BC687943-91B7-3185-E9FD-297E7B2C0417}"/>
          </ac:spMkLst>
        </pc:spChg>
        <pc:spChg chg="mod">
          <ac:chgData name="Emily Clark" userId="d00298d4-ccbd-493d-9559-c33f9fce36f5" providerId="ADAL" clId="{CC8ACE75-24F1-4CF7-8A8F-307C338DA8C4}" dt="2023-12-04T16:36:01.183" v="2718" actId="14100"/>
          <ac:spMkLst>
            <pc:docMk/>
            <pc:sldMk cId="2178646344" sldId="282"/>
            <ac:spMk id="6" creationId="{96CB258F-A7E7-A452-9930-8AA87A1F1065}"/>
          </ac:spMkLst>
        </pc:spChg>
        <pc:picChg chg="mod">
          <ac:chgData name="Emily Clark" userId="d00298d4-ccbd-493d-9559-c33f9fce36f5" providerId="ADAL" clId="{CC8ACE75-24F1-4CF7-8A8F-307C338DA8C4}" dt="2023-11-20T14:18:50.672" v="2027" actId="1076"/>
          <ac:picMkLst>
            <pc:docMk/>
            <pc:sldMk cId="2178646344" sldId="282"/>
            <ac:picMk id="7" creationId="{B6B5F9C6-BEED-9A60-A54D-B56F2CB36D7E}"/>
          </ac:picMkLst>
        </pc:picChg>
      </pc:sldChg>
      <pc:sldChg chg="modSp add mod">
        <pc:chgData name="Emily Clark" userId="d00298d4-ccbd-493d-9559-c33f9fce36f5" providerId="ADAL" clId="{CC8ACE75-24F1-4CF7-8A8F-307C338DA8C4}" dt="2023-12-04T16:36:05.308" v="2719" actId="14100"/>
        <pc:sldMkLst>
          <pc:docMk/>
          <pc:sldMk cId="3817774476" sldId="283"/>
        </pc:sldMkLst>
        <pc:spChg chg="mod ord">
          <ac:chgData name="Emily Clark" userId="d00298d4-ccbd-493d-9559-c33f9fce36f5" providerId="ADAL" clId="{CC8ACE75-24F1-4CF7-8A8F-307C338DA8C4}" dt="2023-11-20T13:01:24.722" v="1862" actId="166"/>
          <ac:spMkLst>
            <pc:docMk/>
            <pc:sldMk cId="3817774476" sldId="283"/>
            <ac:spMk id="2" creationId="{00000000-0000-0000-0000-000000000000}"/>
          </ac:spMkLst>
        </pc:spChg>
        <pc:spChg chg="mod">
          <ac:chgData name="Emily Clark" userId="d00298d4-ccbd-493d-9559-c33f9fce36f5" providerId="ADAL" clId="{CC8ACE75-24F1-4CF7-8A8F-307C338DA8C4}" dt="2023-11-20T13:32:28.679" v="1983" actId="1076"/>
          <ac:spMkLst>
            <pc:docMk/>
            <pc:sldMk cId="3817774476" sldId="283"/>
            <ac:spMk id="3" creationId="{BC687943-91B7-3185-E9FD-297E7B2C0417}"/>
          </ac:spMkLst>
        </pc:spChg>
        <pc:spChg chg="mod">
          <ac:chgData name="Emily Clark" userId="d00298d4-ccbd-493d-9559-c33f9fce36f5" providerId="ADAL" clId="{CC8ACE75-24F1-4CF7-8A8F-307C338DA8C4}" dt="2023-12-04T16:36:05.308" v="2719" actId="14100"/>
          <ac:spMkLst>
            <pc:docMk/>
            <pc:sldMk cId="3817774476" sldId="283"/>
            <ac:spMk id="6" creationId="{96CB258F-A7E7-A452-9930-8AA87A1F1065}"/>
          </ac:spMkLst>
        </pc:spChg>
        <pc:picChg chg="mod">
          <ac:chgData name="Emily Clark" userId="d00298d4-ccbd-493d-9559-c33f9fce36f5" providerId="ADAL" clId="{CC8ACE75-24F1-4CF7-8A8F-307C338DA8C4}" dt="2023-11-20T14:18:44.905" v="2026" actId="1076"/>
          <ac:picMkLst>
            <pc:docMk/>
            <pc:sldMk cId="3817774476" sldId="283"/>
            <ac:picMk id="7" creationId="{B6B5F9C6-BEED-9A60-A54D-B56F2CB36D7E}"/>
          </ac:picMkLst>
        </pc:picChg>
      </pc:sldChg>
      <pc:sldChg chg="modSp add mod">
        <pc:chgData name="Emily Clark" userId="d00298d4-ccbd-493d-9559-c33f9fce36f5" providerId="ADAL" clId="{CC8ACE75-24F1-4CF7-8A8F-307C338DA8C4}" dt="2023-12-04T16:36:09.233" v="2720" actId="14100"/>
        <pc:sldMkLst>
          <pc:docMk/>
          <pc:sldMk cId="2228767545" sldId="284"/>
        </pc:sldMkLst>
        <pc:spChg chg="mod">
          <ac:chgData name="Emily Clark" userId="d00298d4-ccbd-493d-9559-c33f9fce36f5" providerId="ADAL" clId="{CC8ACE75-24F1-4CF7-8A8F-307C338DA8C4}" dt="2023-11-20T13:02:08.841" v="1869"/>
          <ac:spMkLst>
            <pc:docMk/>
            <pc:sldMk cId="2228767545" sldId="284"/>
            <ac:spMk id="2" creationId="{00000000-0000-0000-0000-000000000000}"/>
          </ac:spMkLst>
        </pc:spChg>
        <pc:spChg chg="mod ord">
          <ac:chgData name="Emily Clark" userId="d00298d4-ccbd-493d-9559-c33f9fce36f5" providerId="ADAL" clId="{CC8ACE75-24F1-4CF7-8A8F-307C338DA8C4}" dt="2023-11-20T13:32:44.904" v="1985" actId="1076"/>
          <ac:spMkLst>
            <pc:docMk/>
            <pc:sldMk cId="2228767545" sldId="284"/>
            <ac:spMk id="3" creationId="{BC687943-91B7-3185-E9FD-297E7B2C0417}"/>
          </ac:spMkLst>
        </pc:spChg>
        <pc:spChg chg="mod">
          <ac:chgData name="Emily Clark" userId="d00298d4-ccbd-493d-9559-c33f9fce36f5" providerId="ADAL" clId="{CC8ACE75-24F1-4CF7-8A8F-307C338DA8C4}" dt="2023-12-04T16:36:09.233" v="2720" actId="14100"/>
          <ac:spMkLst>
            <pc:docMk/>
            <pc:sldMk cId="2228767545" sldId="284"/>
            <ac:spMk id="6" creationId="{96CB258F-A7E7-A452-9930-8AA87A1F1065}"/>
          </ac:spMkLst>
        </pc:spChg>
        <pc:picChg chg="mod">
          <ac:chgData name="Emily Clark" userId="d00298d4-ccbd-493d-9559-c33f9fce36f5" providerId="ADAL" clId="{CC8ACE75-24F1-4CF7-8A8F-307C338DA8C4}" dt="2023-11-20T14:18:41.460" v="2025" actId="1076"/>
          <ac:picMkLst>
            <pc:docMk/>
            <pc:sldMk cId="2228767545" sldId="284"/>
            <ac:picMk id="7" creationId="{B6B5F9C6-BEED-9A60-A54D-B56F2CB36D7E}"/>
          </ac:picMkLst>
        </pc:picChg>
      </pc:sldChg>
      <pc:sldChg chg="modSp add mod">
        <pc:chgData name="Emily Clark" userId="d00298d4-ccbd-493d-9559-c33f9fce36f5" providerId="ADAL" clId="{CC8ACE75-24F1-4CF7-8A8F-307C338DA8C4}" dt="2023-12-04T16:36:14.175" v="2721" actId="14100"/>
        <pc:sldMkLst>
          <pc:docMk/>
          <pc:sldMk cId="613980993" sldId="285"/>
        </pc:sldMkLst>
        <pc:spChg chg="mod">
          <ac:chgData name="Emily Clark" userId="d00298d4-ccbd-493d-9559-c33f9fce36f5" providerId="ADAL" clId="{CC8ACE75-24F1-4CF7-8A8F-307C338DA8C4}" dt="2023-11-20T13:03:24.709" v="1879"/>
          <ac:spMkLst>
            <pc:docMk/>
            <pc:sldMk cId="613980993" sldId="285"/>
            <ac:spMk id="2" creationId="{00000000-0000-0000-0000-000000000000}"/>
          </ac:spMkLst>
        </pc:spChg>
        <pc:spChg chg="mod">
          <ac:chgData name="Emily Clark" userId="d00298d4-ccbd-493d-9559-c33f9fce36f5" providerId="ADAL" clId="{CC8ACE75-24F1-4CF7-8A8F-307C338DA8C4}" dt="2023-11-20T13:33:05.050" v="1990" actId="1076"/>
          <ac:spMkLst>
            <pc:docMk/>
            <pc:sldMk cId="613980993" sldId="285"/>
            <ac:spMk id="3" creationId="{BC687943-91B7-3185-E9FD-297E7B2C0417}"/>
          </ac:spMkLst>
        </pc:spChg>
        <pc:spChg chg="mod">
          <ac:chgData name="Emily Clark" userId="d00298d4-ccbd-493d-9559-c33f9fce36f5" providerId="ADAL" clId="{CC8ACE75-24F1-4CF7-8A8F-307C338DA8C4}" dt="2023-12-04T16:36:14.175" v="2721" actId="14100"/>
          <ac:spMkLst>
            <pc:docMk/>
            <pc:sldMk cId="613980993" sldId="285"/>
            <ac:spMk id="6" creationId="{96CB258F-A7E7-A452-9930-8AA87A1F1065}"/>
          </ac:spMkLst>
        </pc:spChg>
        <pc:picChg chg="mod">
          <ac:chgData name="Emily Clark" userId="d00298d4-ccbd-493d-9559-c33f9fce36f5" providerId="ADAL" clId="{CC8ACE75-24F1-4CF7-8A8F-307C338DA8C4}" dt="2023-11-20T14:18:37.133" v="2024" actId="1076"/>
          <ac:picMkLst>
            <pc:docMk/>
            <pc:sldMk cId="613980993" sldId="285"/>
            <ac:picMk id="7" creationId="{B6B5F9C6-BEED-9A60-A54D-B56F2CB36D7E}"/>
          </ac:picMkLst>
        </pc:picChg>
      </pc:sldChg>
      <pc:sldChg chg="modSp add mod">
        <pc:chgData name="Emily Clark" userId="d00298d4-ccbd-493d-9559-c33f9fce36f5" providerId="ADAL" clId="{CC8ACE75-24F1-4CF7-8A8F-307C338DA8C4}" dt="2023-12-04T16:36:24.257" v="2723" actId="14100"/>
        <pc:sldMkLst>
          <pc:docMk/>
          <pc:sldMk cId="2614392120" sldId="286"/>
        </pc:sldMkLst>
        <pc:spChg chg="mod">
          <ac:chgData name="Emily Clark" userId="d00298d4-ccbd-493d-9559-c33f9fce36f5" providerId="ADAL" clId="{CC8ACE75-24F1-4CF7-8A8F-307C338DA8C4}" dt="2023-11-20T13:04:08.214" v="1885"/>
          <ac:spMkLst>
            <pc:docMk/>
            <pc:sldMk cId="2614392120" sldId="286"/>
            <ac:spMk id="2" creationId="{00000000-0000-0000-0000-000000000000}"/>
          </ac:spMkLst>
        </pc:spChg>
        <pc:spChg chg="mod">
          <ac:chgData name="Emily Clark" userId="d00298d4-ccbd-493d-9559-c33f9fce36f5" providerId="ADAL" clId="{CC8ACE75-24F1-4CF7-8A8F-307C338DA8C4}" dt="2023-11-20T13:33:15.740" v="1992" actId="1076"/>
          <ac:spMkLst>
            <pc:docMk/>
            <pc:sldMk cId="2614392120" sldId="286"/>
            <ac:spMk id="3" creationId="{BC687943-91B7-3185-E9FD-297E7B2C0417}"/>
          </ac:spMkLst>
        </pc:spChg>
        <pc:spChg chg="mod">
          <ac:chgData name="Emily Clark" userId="d00298d4-ccbd-493d-9559-c33f9fce36f5" providerId="ADAL" clId="{CC8ACE75-24F1-4CF7-8A8F-307C338DA8C4}" dt="2023-12-04T16:36:24.257" v="2723" actId="14100"/>
          <ac:spMkLst>
            <pc:docMk/>
            <pc:sldMk cId="2614392120" sldId="286"/>
            <ac:spMk id="6" creationId="{96CB258F-A7E7-A452-9930-8AA87A1F1065}"/>
          </ac:spMkLst>
        </pc:spChg>
        <pc:picChg chg="mod">
          <ac:chgData name="Emily Clark" userId="d00298d4-ccbd-493d-9559-c33f9fce36f5" providerId="ADAL" clId="{CC8ACE75-24F1-4CF7-8A8F-307C338DA8C4}" dt="2023-12-04T16:36:21.718" v="2722" actId="1076"/>
          <ac:picMkLst>
            <pc:docMk/>
            <pc:sldMk cId="2614392120" sldId="286"/>
            <ac:picMk id="7" creationId="{B6B5F9C6-BEED-9A60-A54D-B56F2CB36D7E}"/>
          </ac:picMkLst>
        </pc:picChg>
      </pc:sldChg>
      <pc:sldChg chg="modSp add mod">
        <pc:chgData name="Emily Clark" userId="d00298d4-ccbd-493d-9559-c33f9fce36f5" providerId="ADAL" clId="{CC8ACE75-24F1-4CF7-8A8F-307C338DA8C4}" dt="2023-12-04T16:36:31.048" v="2724" actId="14100"/>
        <pc:sldMkLst>
          <pc:docMk/>
          <pc:sldMk cId="550325980" sldId="287"/>
        </pc:sldMkLst>
        <pc:spChg chg="mod">
          <ac:chgData name="Emily Clark" userId="d00298d4-ccbd-493d-9559-c33f9fce36f5" providerId="ADAL" clId="{CC8ACE75-24F1-4CF7-8A8F-307C338DA8C4}" dt="2023-11-20T13:05:41.014" v="1905"/>
          <ac:spMkLst>
            <pc:docMk/>
            <pc:sldMk cId="550325980" sldId="287"/>
            <ac:spMk id="2" creationId="{00000000-0000-0000-0000-000000000000}"/>
          </ac:spMkLst>
        </pc:spChg>
        <pc:spChg chg="mod">
          <ac:chgData name="Emily Clark" userId="d00298d4-ccbd-493d-9559-c33f9fce36f5" providerId="ADAL" clId="{CC8ACE75-24F1-4CF7-8A8F-307C338DA8C4}" dt="2023-11-20T13:33:26.354" v="1994" actId="1076"/>
          <ac:spMkLst>
            <pc:docMk/>
            <pc:sldMk cId="550325980" sldId="287"/>
            <ac:spMk id="3" creationId="{BC687943-91B7-3185-E9FD-297E7B2C0417}"/>
          </ac:spMkLst>
        </pc:spChg>
        <pc:spChg chg="mod">
          <ac:chgData name="Emily Clark" userId="d00298d4-ccbd-493d-9559-c33f9fce36f5" providerId="ADAL" clId="{CC8ACE75-24F1-4CF7-8A8F-307C338DA8C4}" dt="2023-12-04T16:36:31.048" v="2724" actId="14100"/>
          <ac:spMkLst>
            <pc:docMk/>
            <pc:sldMk cId="550325980" sldId="287"/>
            <ac:spMk id="6" creationId="{96CB258F-A7E7-A452-9930-8AA87A1F1065}"/>
          </ac:spMkLst>
        </pc:spChg>
        <pc:picChg chg="mod">
          <ac:chgData name="Emily Clark" userId="d00298d4-ccbd-493d-9559-c33f9fce36f5" providerId="ADAL" clId="{CC8ACE75-24F1-4CF7-8A8F-307C338DA8C4}" dt="2023-11-20T14:18:30.517" v="2022" actId="1076"/>
          <ac:picMkLst>
            <pc:docMk/>
            <pc:sldMk cId="550325980" sldId="287"/>
            <ac:picMk id="7" creationId="{B6B5F9C6-BEED-9A60-A54D-B56F2CB36D7E}"/>
          </ac:picMkLst>
        </pc:picChg>
      </pc:sldChg>
      <pc:sldChg chg="modSp add mod">
        <pc:chgData name="Emily Clark" userId="d00298d4-ccbd-493d-9559-c33f9fce36f5" providerId="ADAL" clId="{CC8ACE75-24F1-4CF7-8A8F-307C338DA8C4}" dt="2023-12-04T16:36:34.341" v="2725" actId="14100"/>
        <pc:sldMkLst>
          <pc:docMk/>
          <pc:sldMk cId="304164887" sldId="288"/>
        </pc:sldMkLst>
        <pc:spChg chg="mod">
          <ac:chgData name="Emily Clark" userId="d00298d4-ccbd-493d-9559-c33f9fce36f5" providerId="ADAL" clId="{CC8ACE75-24F1-4CF7-8A8F-307C338DA8C4}" dt="2023-11-20T13:06:25.270" v="1911"/>
          <ac:spMkLst>
            <pc:docMk/>
            <pc:sldMk cId="304164887" sldId="288"/>
            <ac:spMk id="2" creationId="{00000000-0000-0000-0000-000000000000}"/>
          </ac:spMkLst>
        </pc:spChg>
        <pc:spChg chg="mod">
          <ac:chgData name="Emily Clark" userId="d00298d4-ccbd-493d-9559-c33f9fce36f5" providerId="ADAL" clId="{CC8ACE75-24F1-4CF7-8A8F-307C338DA8C4}" dt="2023-11-20T13:33:39.890" v="1996" actId="1076"/>
          <ac:spMkLst>
            <pc:docMk/>
            <pc:sldMk cId="304164887" sldId="288"/>
            <ac:spMk id="3" creationId="{BC687943-91B7-3185-E9FD-297E7B2C0417}"/>
          </ac:spMkLst>
        </pc:spChg>
        <pc:spChg chg="mod">
          <ac:chgData name="Emily Clark" userId="d00298d4-ccbd-493d-9559-c33f9fce36f5" providerId="ADAL" clId="{CC8ACE75-24F1-4CF7-8A8F-307C338DA8C4}" dt="2023-12-04T16:36:34.341" v="2725" actId="14100"/>
          <ac:spMkLst>
            <pc:docMk/>
            <pc:sldMk cId="304164887" sldId="288"/>
            <ac:spMk id="6" creationId="{96CB258F-A7E7-A452-9930-8AA87A1F1065}"/>
          </ac:spMkLst>
        </pc:spChg>
        <pc:picChg chg="mod">
          <ac:chgData name="Emily Clark" userId="d00298d4-ccbd-493d-9559-c33f9fce36f5" providerId="ADAL" clId="{CC8ACE75-24F1-4CF7-8A8F-307C338DA8C4}" dt="2023-11-20T14:18:26.556" v="2021" actId="1076"/>
          <ac:picMkLst>
            <pc:docMk/>
            <pc:sldMk cId="304164887" sldId="288"/>
            <ac:picMk id="7" creationId="{B6B5F9C6-BEED-9A60-A54D-B56F2CB36D7E}"/>
          </ac:picMkLst>
        </pc:picChg>
      </pc:sldChg>
      <pc:sldChg chg="modSp add mod">
        <pc:chgData name="Emily Clark" userId="d00298d4-ccbd-493d-9559-c33f9fce36f5" providerId="ADAL" clId="{CC8ACE75-24F1-4CF7-8A8F-307C338DA8C4}" dt="2023-12-04T16:37:25.336" v="2733" actId="14100"/>
        <pc:sldMkLst>
          <pc:docMk/>
          <pc:sldMk cId="1270783981" sldId="289"/>
        </pc:sldMkLst>
        <pc:spChg chg="mod">
          <ac:chgData name="Emily Clark" userId="d00298d4-ccbd-493d-9559-c33f9fce36f5" providerId="ADAL" clId="{CC8ACE75-24F1-4CF7-8A8F-307C338DA8C4}" dt="2023-11-20T13:13:26.718" v="1957" actId="20577"/>
          <ac:spMkLst>
            <pc:docMk/>
            <pc:sldMk cId="1270783981" sldId="289"/>
            <ac:spMk id="2" creationId="{00000000-0000-0000-0000-000000000000}"/>
          </ac:spMkLst>
        </pc:spChg>
        <pc:spChg chg="mod">
          <ac:chgData name="Emily Clark" userId="d00298d4-ccbd-493d-9559-c33f9fce36f5" providerId="ADAL" clId="{CC8ACE75-24F1-4CF7-8A8F-307C338DA8C4}" dt="2023-11-20T13:33:52.241" v="1998" actId="1076"/>
          <ac:spMkLst>
            <pc:docMk/>
            <pc:sldMk cId="1270783981" sldId="289"/>
            <ac:spMk id="3" creationId="{BC687943-91B7-3185-E9FD-297E7B2C0417}"/>
          </ac:spMkLst>
        </pc:spChg>
        <pc:spChg chg="mod">
          <ac:chgData name="Emily Clark" userId="d00298d4-ccbd-493d-9559-c33f9fce36f5" providerId="ADAL" clId="{CC8ACE75-24F1-4CF7-8A8F-307C338DA8C4}" dt="2023-12-04T16:37:25.336" v="2733" actId="14100"/>
          <ac:spMkLst>
            <pc:docMk/>
            <pc:sldMk cId="1270783981" sldId="289"/>
            <ac:spMk id="6" creationId="{96CB258F-A7E7-A452-9930-8AA87A1F1065}"/>
          </ac:spMkLst>
        </pc:spChg>
        <pc:picChg chg="mod">
          <ac:chgData name="Emily Clark" userId="d00298d4-ccbd-493d-9559-c33f9fce36f5" providerId="ADAL" clId="{CC8ACE75-24F1-4CF7-8A8F-307C338DA8C4}" dt="2023-12-04T16:37:22.643" v="2732" actId="1076"/>
          <ac:picMkLst>
            <pc:docMk/>
            <pc:sldMk cId="1270783981" sldId="289"/>
            <ac:picMk id="7" creationId="{B6B5F9C6-BEED-9A60-A54D-B56F2CB36D7E}"/>
          </ac:picMkLst>
        </pc:picChg>
      </pc:sldChg>
      <pc:sldChg chg="modSp add mod ord">
        <pc:chgData name="Emily Clark" userId="d00298d4-ccbd-493d-9559-c33f9fce36f5" providerId="ADAL" clId="{CC8ACE75-24F1-4CF7-8A8F-307C338DA8C4}" dt="2023-12-04T16:36:45.704" v="2727" actId="14100"/>
        <pc:sldMkLst>
          <pc:docMk/>
          <pc:sldMk cId="2471580635" sldId="290"/>
        </pc:sldMkLst>
        <pc:spChg chg="mod">
          <ac:chgData name="Emily Clark" userId="d00298d4-ccbd-493d-9559-c33f9fce36f5" providerId="ADAL" clId="{CC8ACE75-24F1-4CF7-8A8F-307C338DA8C4}" dt="2023-11-20T13:08:25.153" v="1929"/>
          <ac:spMkLst>
            <pc:docMk/>
            <pc:sldMk cId="2471580635" sldId="290"/>
            <ac:spMk id="2" creationId="{00000000-0000-0000-0000-000000000000}"/>
          </ac:spMkLst>
        </pc:spChg>
        <pc:spChg chg="mod">
          <ac:chgData name="Emily Clark" userId="d00298d4-ccbd-493d-9559-c33f9fce36f5" providerId="ADAL" clId="{CC8ACE75-24F1-4CF7-8A8F-307C338DA8C4}" dt="2023-11-20T14:17:23.274" v="2013" actId="1076"/>
          <ac:spMkLst>
            <pc:docMk/>
            <pc:sldMk cId="2471580635" sldId="290"/>
            <ac:spMk id="3" creationId="{BC687943-91B7-3185-E9FD-297E7B2C0417}"/>
          </ac:spMkLst>
        </pc:spChg>
        <pc:spChg chg="mod">
          <ac:chgData name="Emily Clark" userId="d00298d4-ccbd-493d-9559-c33f9fce36f5" providerId="ADAL" clId="{CC8ACE75-24F1-4CF7-8A8F-307C338DA8C4}" dt="2023-12-04T16:36:45.704" v="2727" actId="14100"/>
          <ac:spMkLst>
            <pc:docMk/>
            <pc:sldMk cId="2471580635" sldId="290"/>
            <ac:spMk id="6" creationId="{96CB258F-A7E7-A452-9930-8AA87A1F1065}"/>
          </ac:spMkLst>
        </pc:spChg>
        <pc:picChg chg="mod">
          <ac:chgData name="Emily Clark" userId="d00298d4-ccbd-493d-9559-c33f9fce36f5" providerId="ADAL" clId="{CC8ACE75-24F1-4CF7-8A8F-307C338DA8C4}" dt="2023-11-20T14:18:19.415" v="2019" actId="1076"/>
          <ac:picMkLst>
            <pc:docMk/>
            <pc:sldMk cId="2471580635" sldId="290"/>
            <ac:picMk id="7" creationId="{B6B5F9C6-BEED-9A60-A54D-B56F2CB36D7E}"/>
          </ac:picMkLst>
        </pc:picChg>
      </pc:sldChg>
      <pc:sldChg chg="modSp add mod">
        <pc:chgData name="Emily Clark" userId="d00298d4-ccbd-493d-9559-c33f9fce36f5" providerId="ADAL" clId="{CC8ACE75-24F1-4CF7-8A8F-307C338DA8C4}" dt="2023-12-04T16:36:49.431" v="2728" actId="14100"/>
        <pc:sldMkLst>
          <pc:docMk/>
          <pc:sldMk cId="3106123311" sldId="291"/>
        </pc:sldMkLst>
        <pc:spChg chg="mod">
          <ac:chgData name="Emily Clark" userId="d00298d4-ccbd-493d-9559-c33f9fce36f5" providerId="ADAL" clId="{CC8ACE75-24F1-4CF7-8A8F-307C338DA8C4}" dt="2023-11-20T13:09:08.343" v="1938"/>
          <ac:spMkLst>
            <pc:docMk/>
            <pc:sldMk cId="3106123311" sldId="291"/>
            <ac:spMk id="2" creationId="{00000000-0000-0000-0000-000000000000}"/>
          </ac:spMkLst>
        </pc:spChg>
        <pc:spChg chg="mod">
          <ac:chgData name="Emily Clark" userId="d00298d4-ccbd-493d-9559-c33f9fce36f5" providerId="ADAL" clId="{CC8ACE75-24F1-4CF7-8A8F-307C338DA8C4}" dt="2023-11-20T14:17:28.607" v="2015" actId="1076"/>
          <ac:spMkLst>
            <pc:docMk/>
            <pc:sldMk cId="3106123311" sldId="291"/>
            <ac:spMk id="3" creationId="{BC687943-91B7-3185-E9FD-297E7B2C0417}"/>
          </ac:spMkLst>
        </pc:spChg>
        <pc:spChg chg="mod">
          <ac:chgData name="Emily Clark" userId="d00298d4-ccbd-493d-9559-c33f9fce36f5" providerId="ADAL" clId="{CC8ACE75-24F1-4CF7-8A8F-307C338DA8C4}" dt="2023-12-04T16:36:49.431" v="2728" actId="14100"/>
          <ac:spMkLst>
            <pc:docMk/>
            <pc:sldMk cId="3106123311" sldId="291"/>
            <ac:spMk id="6" creationId="{96CB258F-A7E7-A452-9930-8AA87A1F1065}"/>
          </ac:spMkLst>
        </pc:spChg>
        <pc:picChg chg="mod">
          <ac:chgData name="Emily Clark" userId="d00298d4-ccbd-493d-9559-c33f9fce36f5" providerId="ADAL" clId="{CC8ACE75-24F1-4CF7-8A8F-307C338DA8C4}" dt="2023-11-20T14:18:15.688" v="2018" actId="1076"/>
          <ac:picMkLst>
            <pc:docMk/>
            <pc:sldMk cId="3106123311" sldId="291"/>
            <ac:picMk id="7" creationId="{B6B5F9C6-BEED-9A60-A54D-B56F2CB36D7E}"/>
          </ac:picMkLst>
        </pc:picChg>
      </pc:sldChg>
      <pc:sldChg chg="modSp add mod ord">
        <pc:chgData name="Emily Clark" userId="d00298d4-ccbd-493d-9559-c33f9fce36f5" providerId="ADAL" clId="{CC8ACE75-24F1-4CF7-8A8F-307C338DA8C4}" dt="2023-12-04T16:35:17.163" v="2710" actId="14100"/>
        <pc:sldMkLst>
          <pc:docMk/>
          <pc:sldMk cId="1857005667" sldId="292"/>
        </pc:sldMkLst>
        <pc:spChg chg="mod">
          <ac:chgData name="Emily Clark" userId="d00298d4-ccbd-493d-9559-c33f9fce36f5" providerId="ADAL" clId="{CC8ACE75-24F1-4CF7-8A8F-307C338DA8C4}" dt="2023-12-04T16:33:31.650" v="2677" actId="20577"/>
          <ac:spMkLst>
            <pc:docMk/>
            <pc:sldMk cId="1857005667" sldId="292"/>
            <ac:spMk id="2" creationId="{00000000-0000-0000-0000-000000000000}"/>
          </ac:spMkLst>
        </pc:spChg>
        <pc:spChg chg="mod">
          <ac:chgData name="Emily Clark" userId="d00298d4-ccbd-493d-9559-c33f9fce36f5" providerId="ADAL" clId="{CC8ACE75-24F1-4CF7-8A8F-307C338DA8C4}" dt="2023-12-04T16:35:09.622" v="2709" actId="20577"/>
          <ac:spMkLst>
            <pc:docMk/>
            <pc:sldMk cId="1857005667" sldId="292"/>
            <ac:spMk id="3" creationId="{BC687943-91B7-3185-E9FD-297E7B2C0417}"/>
          </ac:spMkLst>
        </pc:spChg>
        <pc:spChg chg="mod">
          <ac:chgData name="Emily Clark" userId="d00298d4-ccbd-493d-9559-c33f9fce36f5" providerId="ADAL" clId="{CC8ACE75-24F1-4CF7-8A8F-307C338DA8C4}" dt="2023-12-04T16:35:17.163" v="2710" actId="14100"/>
          <ac:spMkLst>
            <pc:docMk/>
            <pc:sldMk cId="1857005667" sldId="292"/>
            <ac:spMk id="6" creationId="{96CB258F-A7E7-A452-9930-8AA87A1F1065}"/>
          </ac:spMkLst>
        </pc:spChg>
      </pc:sldChg>
      <pc:sldMasterChg chg="setBg modSldLayout">
        <pc:chgData name="Emily Clark" userId="d00298d4-ccbd-493d-9559-c33f9fce36f5" providerId="ADAL" clId="{CC8ACE75-24F1-4CF7-8A8F-307C338DA8C4}" dt="2023-11-20T11:34:10.402" v="1737"/>
        <pc:sldMasterMkLst>
          <pc:docMk/>
          <pc:sldMasterMk cId="692252865" sldId="2147483648"/>
        </pc:sldMasterMkLst>
        <pc:sldLayoutChg chg="setBg">
          <pc:chgData name="Emily Clark" userId="d00298d4-ccbd-493d-9559-c33f9fce36f5" providerId="ADAL" clId="{CC8ACE75-24F1-4CF7-8A8F-307C338DA8C4}" dt="2023-11-20T11:34:10.402" v="1737"/>
          <pc:sldLayoutMkLst>
            <pc:docMk/>
            <pc:sldMasterMk cId="692252865" sldId="2147483648"/>
            <pc:sldLayoutMk cId="49105377" sldId="2147483649"/>
          </pc:sldLayoutMkLst>
        </pc:sldLayoutChg>
        <pc:sldLayoutChg chg="setBg">
          <pc:chgData name="Emily Clark" userId="d00298d4-ccbd-493d-9559-c33f9fce36f5" providerId="ADAL" clId="{CC8ACE75-24F1-4CF7-8A8F-307C338DA8C4}" dt="2023-11-20T11:34:10.402" v="1737"/>
          <pc:sldLayoutMkLst>
            <pc:docMk/>
            <pc:sldMasterMk cId="692252865" sldId="2147483648"/>
            <pc:sldLayoutMk cId="3569912913" sldId="2147483660"/>
          </pc:sldLayoutMkLst>
        </pc:sldLayoutChg>
        <pc:sldLayoutChg chg="setBg">
          <pc:chgData name="Emily Clark" userId="d00298d4-ccbd-493d-9559-c33f9fce36f5" providerId="ADAL" clId="{CC8ACE75-24F1-4CF7-8A8F-307C338DA8C4}" dt="2023-11-20T11:34:10.402" v="1737"/>
          <pc:sldLayoutMkLst>
            <pc:docMk/>
            <pc:sldMasterMk cId="692252865" sldId="2147483648"/>
            <pc:sldLayoutMk cId="4063046476" sldId="2147483661"/>
          </pc:sldLayoutMkLst>
        </pc:sldLayoutChg>
        <pc:sldLayoutChg chg="setBg">
          <pc:chgData name="Emily Clark" userId="d00298d4-ccbd-493d-9559-c33f9fce36f5" providerId="ADAL" clId="{CC8ACE75-24F1-4CF7-8A8F-307C338DA8C4}" dt="2023-11-20T11:34:10.402" v="1737"/>
          <pc:sldLayoutMkLst>
            <pc:docMk/>
            <pc:sldMasterMk cId="692252865" sldId="2147483648"/>
            <pc:sldLayoutMk cId="2048801225" sldId="2147483662"/>
          </pc:sldLayoutMkLst>
        </pc:sldLayoutChg>
      </pc:sldMasterChg>
      <pc:sldMasterChg chg="addSp modSldLayout">
        <pc:chgData name="Emily Clark" userId="d00298d4-ccbd-493d-9559-c33f9fce36f5" providerId="ADAL" clId="{CC8ACE75-24F1-4CF7-8A8F-307C338DA8C4}" dt="2023-11-20T11:38:13.412" v="1763"/>
        <pc:sldMasterMkLst>
          <pc:docMk/>
          <pc:sldMasterMk cId="3479468049" sldId="2147483663"/>
        </pc:sldMasterMkLst>
        <pc:spChg chg="add">
          <ac:chgData name="Emily Clark" userId="d00298d4-ccbd-493d-9559-c33f9fce36f5" providerId="ADAL" clId="{CC8ACE75-24F1-4CF7-8A8F-307C338DA8C4}" dt="2023-11-20T11:37:59.126" v="1762"/>
          <ac:spMkLst>
            <pc:docMk/>
            <pc:sldMasterMk cId="3479468049" sldId="2147483663"/>
            <ac:spMk id="7" creationId="{67F48F4E-2F64-A313-F8D4-86D651072B64}"/>
          </ac:spMkLst>
        </pc:spChg>
        <pc:spChg chg="add">
          <ac:chgData name="Emily Clark" userId="d00298d4-ccbd-493d-9559-c33f9fce36f5" providerId="ADAL" clId="{CC8ACE75-24F1-4CF7-8A8F-307C338DA8C4}" dt="2023-11-20T11:37:59.126" v="1762"/>
          <ac:spMkLst>
            <pc:docMk/>
            <pc:sldMasterMk cId="3479468049" sldId="2147483663"/>
            <ac:spMk id="9" creationId="{834F43F8-7227-D167-BECD-ADC542C9E15F}"/>
          </ac:spMkLst>
        </pc:spChg>
        <pc:picChg chg="add">
          <ac:chgData name="Emily Clark" userId="d00298d4-ccbd-493d-9559-c33f9fce36f5" providerId="ADAL" clId="{CC8ACE75-24F1-4CF7-8A8F-307C338DA8C4}" dt="2023-11-20T11:37:59.126" v="1762"/>
          <ac:picMkLst>
            <pc:docMk/>
            <pc:sldMasterMk cId="3479468049" sldId="2147483663"/>
            <ac:picMk id="8" creationId="{D0C8D05D-8CAC-D392-DAD3-2C574F7254EF}"/>
          </ac:picMkLst>
        </pc:picChg>
        <pc:sldLayoutChg chg="addSp delSp">
          <pc:chgData name="Emily Clark" userId="d00298d4-ccbd-493d-9559-c33f9fce36f5" providerId="ADAL" clId="{CC8ACE75-24F1-4CF7-8A8F-307C338DA8C4}" dt="2023-11-20T11:38:13.412" v="1763"/>
          <pc:sldLayoutMkLst>
            <pc:docMk/>
            <pc:sldMasterMk cId="3479468049" sldId="2147483663"/>
            <pc:sldLayoutMk cId="3226436672" sldId="2147483675"/>
          </pc:sldLayoutMkLst>
          <pc:spChg chg="add del">
            <ac:chgData name="Emily Clark" userId="d00298d4-ccbd-493d-9559-c33f9fce36f5" providerId="ADAL" clId="{CC8ACE75-24F1-4CF7-8A8F-307C338DA8C4}" dt="2023-11-20T11:38:13.412" v="1763"/>
            <ac:spMkLst>
              <pc:docMk/>
              <pc:sldMasterMk cId="3479468049" sldId="2147483663"/>
              <pc:sldLayoutMk cId="3226436672" sldId="2147483675"/>
              <ac:spMk id="9" creationId="{00000000-0000-0000-0000-000000000000}"/>
            </ac:spMkLst>
          </pc:spChg>
          <pc:spChg chg="add del">
            <ac:chgData name="Emily Clark" userId="d00298d4-ccbd-493d-9559-c33f9fce36f5" providerId="ADAL" clId="{CC8ACE75-24F1-4CF7-8A8F-307C338DA8C4}" dt="2023-11-20T11:38:13.412" v="1763"/>
            <ac:spMkLst>
              <pc:docMk/>
              <pc:sldMasterMk cId="3479468049" sldId="2147483663"/>
              <pc:sldLayoutMk cId="3226436672" sldId="2147483675"/>
              <ac:spMk id="12" creationId="{00000000-0000-0000-0000-000000000000}"/>
            </ac:spMkLst>
          </pc:spChg>
        </pc:sldLayoutChg>
      </pc:sldMasterChg>
      <pc:sldMasterChg chg="addSp modSldLayout">
        <pc:chgData name="Emily Clark" userId="d00298d4-ccbd-493d-9559-c33f9fce36f5" providerId="ADAL" clId="{CC8ACE75-24F1-4CF7-8A8F-307C338DA8C4}" dt="2023-11-20T11:33:52.413" v="1703"/>
        <pc:sldMasterMkLst>
          <pc:docMk/>
          <pc:sldMasterMk cId="3487260518" sldId="2147483663"/>
        </pc:sldMasterMkLst>
        <pc:spChg chg="add">
          <ac:chgData name="Emily Clark" userId="d00298d4-ccbd-493d-9559-c33f9fce36f5" providerId="ADAL" clId="{CC8ACE75-24F1-4CF7-8A8F-307C338DA8C4}" dt="2023-11-20T11:33:31.769" v="1702"/>
          <ac:spMkLst>
            <pc:docMk/>
            <pc:sldMasterMk cId="3487260518" sldId="2147483663"/>
            <ac:spMk id="7" creationId="{47C01863-B2E3-E196-C0D8-484D102169B9}"/>
          </ac:spMkLst>
        </pc:spChg>
        <pc:spChg chg="add">
          <ac:chgData name="Emily Clark" userId="d00298d4-ccbd-493d-9559-c33f9fce36f5" providerId="ADAL" clId="{CC8ACE75-24F1-4CF7-8A8F-307C338DA8C4}" dt="2023-11-20T11:33:31.769" v="1702"/>
          <ac:spMkLst>
            <pc:docMk/>
            <pc:sldMasterMk cId="3487260518" sldId="2147483663"/>
            <ac:spMk id="9" creationId="{1A60A837-9598-A126-2E77-1174C9A1DD5B}"/>
          </ac:spMkLst>
        </pc:spChg>
        <pc:picChg chg="add">
          <ac:chgData name="Emily Clark" userId="d00298d4-ccbd-493d-9559-c33f9fce36f5" providerId="ADAL" clId="{CC8ACE75-24F1-4CF7-8A8F-307C338DA8C4}" dt="2023-11-20T11:33:31.769" v="1702"/>
          <ac:picMkLst>
            <pc:docMk/>
            <pc:sldMasterMk cId="3487260518" sldId="2147483663"/>
            <ac:picMk id="8" creationId="{A00FABD7-FD83-D829-EC5F-F66B7AC06E31}"/>
          </ac:picMkLst>
        </pc:picChg>
        <pc:sldLayoutChg chg="addSp delSp">
          <pc:chgData name="Emily Clark" userId="d00298d4-ccbd-493d-9559-c33f9fce36f5" providerId="ADAL" clId="{CC8ACE75-24F1-4CF7-8A8F-307C338DA8C4}" dt="2023-11-20T11:33:52.413" v="1703"/>
          <pc:sldLayoutMkLst>
            <pc:docMk/>
            <pc:sldMasterMk cId="3487260518" sldId="2147483663"/>
            <pc:sldLayoutMk cId="3285584601" sldId="2147483675"/>
          </pc:sldLayoutMkLst>
          <pc:spChg chg="add del">
            <ac:chgData name="Emily Clark" userId="d00298d4-ccbd-493d-9559-c33f9fce36f5" providerId="ADAL" clId="{CC8ACE75-24F1-4CF7-8A8F-307C338DA8C4}" dt="2023-11-20T11:33:52.413" v="1703"/>
            <ac:spMkLst>
              <pc:docMk/>
              <pc:sldMasterMk cId="3487260518" sldId="2147483663"/>
              <pc:sldLayoutMk cId="3285584601" sldId="2147483675"/>
              <ac:spMk id="9" creationId="{00000000-0000-0000-0000-000000000000}"/>
            </ac:spMkLst>
          </pc:spChg>
          <pc:spChg chg="add del">
            <ac:chgData name="Emily Clark" userId="d00298d4-ccbd-493d-9559-c33f9fce36f5" providerId="ADAL" clId="{CC8ACE75-24F1-4CF7-8A8F-307C338DA8C4}" dt="2023-11-20T11:33:52.413" v="1703"/>
            <ac:spMkLst>
              <pc:docMk/>
              <pc:sldMasterMk cId="3487260518" sldId="2147483663"/>
              <pc:sldLayoutMk cId="3285584601" sldId="2147483675"/>
              <ac:spMk id="12" creationId="{00000000-0000-0000-0000-000000000000}"/>
            </ac:spMkLst>
          </pc:spChg>
        </pc:sldLayoutChg>
      </pc:sldMasterChg>
      <pc:sldMasterChg chg="addSp modSldLayout">
        <pc:chgData name="Emily Clark" userId="d00298d4-ccbd-493d-9559-c33f9fce36f5" providerId="ADAL" clId="{CC8ACE75-24F1-4CF7-8A8F-307C338DA8C4}" dt="2023-11-20T11:39:08.708" v="1766"/>
        <pc:sldMasterMkLst>
          <pc:docMk/>
          <pc:sldMasterMk cId="3793005921" sldId="2147483663"/>
        </pc:sldMasterMkLst>
        <pc:spChg chg="add">
          <ac:chgData name="Emily Clark" userId="d00298d4-ccbd-493d-9559-c33f9fce36f5" providerId="ADAL" clId="{CC8ACE75-24F1-4CF7-8A8F-307C338DA8C4}" dt="2023-11-20T11:38:58.930" v="1765"/>
          <ac:spMkLst>
            <pc:docMk/>
            <pc:sldMasterMk cId="3793005921" sldId="2147483663"/>
            <ac:spMk id="7" creationId="{F0D1B01C-CD5E-288C-4882-7ADE8B8ED326}"/>
          </ac:spMkLst>
        </pc:spChg>
        <pc:spChg chg="add">
          <ac:chgData name="Emily Clark" userId="d00298d4-ccbd-493d-9559-c33f9fce36f5" providerId="ADAL" clId="{CC8ACE75-24F1-4CF7-8A8F-307C338DA8C4}" dt="2023-11-20T11:38:58.930" v="1765"/>
          <ac:spMkLst>
            <pc:docMk/>
            <pc:sldMasterMk cId="3793005921" sldId="2147483663"/>
            <ac:spMk id="9" creationId="{8234877C-7F29-BEF5-FFA4-7B207774CD7C}"/>
          </ac:spMkLst>
        </pc:spChg>
        <pc:picChg chg="add">
          <ac:chgData name="Emily Clark" userId="d00298d4-ccbd-493d-9559-c33f9fce36f5" providerId="ADAL" clId="{CC8ACE75-24F1-4CF7-8A8F-307C338DA8C4}" dt="2023-11-20T11:38:58.930" v="1765"/>
          <ac:picMkLst>
            <pc:docMk/>
            <pc:sldMasterMk cId="3793005921" sldId="2147483663"/>
            <ac:picMk id="8" creationId="{CCE8FC3F-270E-E0D6-0730-CBE4E766B77D}"/>
          </ac:picMkLst>
        </pc:picChg>
        <pc:sldLayoutChg chg="addSp delSp">
          <pc:chgData name="Emily Clark" userId="d00298d4-ccbd-493d-9559-c33f9fce36f5" providerId="ADAL" clId="{CC8ACE75-24F1-4CF7-8A8F-307C338DA8C4}" dt="2023-11-20T11:39:08.708" v="1766"/>
          <pc:sldLayoutMkLst>
            <pc:docMk/>
            <pc:sldMasterMk cId="3793005921" sldId="2147483663"/>
            <pc:sldLayoutMk cId="780125689" sldId="2147483675"/>
          </pc:sldLayoutMkLst>
          <pc:spChg chg="add del">
            <ac:chgData name="Emily Clark" userId="d00298d4-ccbd-493d-9559-c33f9fce36f5" providerId="ADAL" clId="{CC8ACE75-24F1-4CF7-8A8F-307C338DA8C4}" dt="2023-11-20T11:39:08.708" v="1766"/>
            <ac:spMkLst>
              <pc:docMk/>
              <pc:sldMasterMk cId="3793005921" sldId="2147483663"/>
              <pc:sldLayoutMk cId="780125689" sldId="2147483675"/>
              <ac:spMk id="9" creationId="{00000000-0000-0000-0000-000000000000}"/>
            </ac:spMkLst>
          </pc:spChg>
          <pc:spChg chg="add del">
            <ac:chgData name="Emily Clark" userId="d00298d4-ccbd-493d-9559-c33f9fce36f5" providerId="ADAL" clId="{CC8ACE75-24F1-4CF7-8A8F-307C338DA8C4}" dt="2023-11-20T11:39:08.708" v="1766"/>
            <ac:spMkLst>
              <pc:docMk/>
              <pc:sldMasterMk cId="3793005921" sldId="2147483663"/>
              <pc:sldLayoutMk cId="780125689" sldId="2147483675"/>
              <ac:spMk id="12" creationId="{00000000-0000-0000-0000-000000000000}"/>
            </ac:spMkLst>
          </pc:spChg>
        </pc:sldLayoutChg>
      </pc:sldMasterChg>
    </pc:docChg>
  </pc:docChgLst>
  <pc:docChgLst>
    <pc:chgData name="Samantha Wilson" userId="21f11731-8c51-44b9-a671-78955329f878" providerId="ADAL" clId="{922F0DC8-80B9-4221-9FBC-66265B318D91}"/>
    <pc:docChg chg="custSel modSld">
      <pc:chgData name="Samantha Wilson" userId="21f11731-8c51-44b9-a671-78955329f878" providerId="ADAL" clId="{922F0DC8-80B9-4221-9FBC-66265B318D91}" dt="2023-11-01T09:09:52.625" v="28" actId="478"/>
      <pc:docMkLst>
        <pc:docMk/>
      </pc:docMkLst>
      <pc:sldChg chg="delSp modSp mod">
        <pc:chgData name="Samantha Wilson" userId="21f11731-8c51-44b9-a671-78955329f878" providerId="ADAL" clId="{922F0DC8-80B9-4221-9FBC-66265B318D91}" dt="2023-11-01T09:09:46.060" v="25" actId="478"/>
        <pc:sldMkLst>
          <pc:docMk/>
          <pc:sldMk cId="4096242726" sldId="256"/>
        </pc:sldMkLst>
        <pc:spChg chg="mod">
          <ac:chgData name="Samantha Wilson" userId="21f11731-8c51-44b9-a671-78955329f878" providerId="ADAL" clId="{922F0DC8-80B9-4221-9FBC-66265B318D91}" dt="2023-11-01T09:09:43.628" v="24" actId="20577"/>
          <ac:spMkLst>
            <pc:docMk/>
            <pc:sldMk cId="4096242726" sldId="256"/>
            <ac:spMk id="2" creationId="{35472AD6-8FE1-9D56-E882-380FC6B2F7B9}"/>
          </ac:spMkLst>
        </pc:spChg>
        <pc:picChg chg="del">
          <ac:chgData name="Samantha Wilson" userId="21f11731-8c51-44b9-a671-78955329f878" providerId="ADAL" clId="{922F0DC8-80B9-4221-9FBC-66265B318D91}" dt="2023-11-01T09:09:46.060" v="25" actId="478"/>
          <ac:picMkLst>
            <pc:docMk/>
            <pc:sldMk cId="4096242726" sldId="256"/>
            <ac:picMk id="4" creationId="{AAEB405B-21D6-EFBC-A707-052BC7F99148}"/>
          </ac:picMkLst>
        </pc:picChg>
      </pc:sldChg>
      <pc:sldChg chg="delSp mod">
        <pc:chgData name="Samantha Wilson" userId="21f11731-8c51-44b9-a671-78955329f878" providerId="ADAL" clId="{922F0DC8-80B9-4221-9FBC-66265B318D91}" dt="2023-11-01T09:09:49.182" v="26" actId="478"/>
        <pc:sldMkLst>
          <pc:docMk/>
          <pc:sldMk cId="2956911059" sldId="257"/>
        </pc:sldMkLst>
        <pc:picChg chg="del">
          <ac:chgData name="Samantha Wilson" userId="21f11731-8c51-44b9-a671-78955329f878" providerId="ADAL" clId="{922F0DC8-80B9-4221-9FBC-66265B318D91}" dt="2023-11-01T09:09:49.182" v="26" actId="478"/>
          <ac:picMkLst>
            <pc:docMk/>
            <pc:sldMk cId="2956911059" sldId="257"/>
            <ac:picMk id="4" creationId="{A03CDECE-BB09-CB54-FCC9-599DF43E8CF0}"/>
          </ac:picMkLst>
        </pc:picChg>
      </pc:sldChg>
      <pc:sldChg chg="delSp mod">
        <pc:chgData name="Samantha Wilson" userId="21f11731-8c51-44b9-a671-78955329f878" providerId="ADAL" clId="{922F0DC8-80B9-4221-9FBC-66265B318D91}" dt="2023-11-01T09:09:51.107" v="27" actId="478"/>
        <pc:sldMkLst>
          <pc:docMk/>
          <pc:sldMk cId="2457255138" sldId="258"/>
        </pc:sldMkLst>
        <pc:picChg chg="del">
          <ac:chgData name="Samantha Wilson" userId="21f11731-8c51-44b9-a671-78955329f878" providerId="ADAL" clId="{922F0DC8-80B9-4221-9FBC-66265B318D91}" dt="2023-11-01T09:09:51.107" v="27" actId="478"/>
          <ac:picMkLst>
            <pc:docMk/>
            <pc:sldMk cId="2457255138" sldId="258"/>
            <ac:picMk id="4" creationId="{F626B48E-E297-534E-B7C8-25ABC116330B}"/>
          </ac:picMkLst>
        </pc:picChg>
      </pc:sldChg>
      <pc:sldChg chg="delSp mod">
        <pc:chgData name="Samantha Wilson" userId="21f11731-8c51-44b9-a671-78955329f878" providerId="ADAL" clId="{922F0DC8-80B9-4221-9FBC-66265B318D91}" dt="2023-11-01T09:09:52.625" v="28" actId="478"/>
        <pc:sldMkLst>
          <pc:docMk/>
          <pc:sldMk cId="2253081848" sldId="259"/>
        </pc:sldMkLst>
        <pc:picChg chg="del">
          <ac:chgData name="Samantha Wilson" userId="21f11731-8c51-44b9-a671-78955329f878" providerId="ADAL" clId="{922F0DC8-80B9-4221-9FBC-66265B318D91}" dt="2023-11-01T09:09:52.625" v="28" actId="478"/>
          <ac:picMkLst>
            <pc:docMk/>
            <pc:sldMk cId="2253081848" sldId="259"/>
            <ac:picMk id="4" creationId="{C98FD984-2400-888A-411F-9D4DBAF79D2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3BD7F0-02F1-4FD0-8880-8612B5009133}" type="datetimeFigureOut">
              <a:rPr lang="en-GB" smtClean="0"/>
              <a:t>04/12/2023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B48B1B-FCFD-48BD-84CE-5986AD9589AE}" type="slidenum">
              <a:rPr lang="en-GB" smtClean="0"/>
              <a:t>‹#›</a:t>
            </a:fld>
            <a:endParaRPr lang="en-GB"/>
          </a:p>
        </p:txBody>
      </p:sp>
    </p:spTree>
    <p:extLst>
      <p:ext uri="{BB962C8B-B14F-4D97-AF65-F5344CB8AC3E}">
        <p14:creationId xmlns:p14="http://schemas.microsoft.com/office/powerpoint/2010/main" val="2888694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2</a:t>
            </a:fld>
            <a:endParaRPr lang="en-GB"/>
          </a:p>
        </p:txBody>
      </p:sp>
    </p:spTree>
    <p:extLst>
      <p:ext uri="{BB962C8B-B14F-4D97-AF65-F5344CB8AC3E}">
        <p14:creationId xmlns:p14="http://schemas.microsoft.com/office/powerpoint/2010/main" val="3383164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11</a:t>
            </a:fld>
            <a:endParaRPr lang="en-GB"/>
          </a:p>
        </p:txBody>
      </p:sp>
    </p:spTree>
    <p:extLst>
      <p:ext uri="{BB962C8B-B14F-4D97-AF65-F5344CB8AC3E}">
        <p14:creationId xmlns:p14="http://schemas.microsoft.com/office/powerpoint/2010/main" val="3771558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12</a:t>
            </a:fld>
            <a:endParaRPr lang="en-GB"/>
          </a:p>
        </p:txBody>
      </p:sp>
    </p:spTree>
    <p:extLst>
      <p:ext uri="{BB962C8B-B14F-4D97-AF65-F5344CB8AC3E}">
        <p14:creationId xmlns:p14="http://schemas.microsoft.com/office/powerpoint/2010/main" val="2632815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13</a:t>
            </a:fld>
            <a:endParaRPr lang="en-GB"/>
          </a:p>
        </p:txBody>
      </p:sp>
    </p:spTree>
    <p:extLst>
      <p:ext uri="{BB962C8B-B14F-4D97-AF65-F5344CB8AC3E}">
        <p14:creationId xmlns:p14="http://schemas.microsoft.com/office/powerpoint/2010/main" val="930442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14</a:t>
            </a:fld>
            <a:endParaRPr lang="en-GB"/>
          </a:p>
        </p:txBody>
      </p:sp>
    </p:spTree>
    <p:extLst>
      <p:ext uri="{BB962C8B-B14F-4D97-AF65-F5344CB8AC3E}">
        <p14:creationId xmlns:p14="http://schemas.microsoft.com/office/powerpoint/2010/main" val="2124418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15</a:t>
            </a:fld>
            <a:endParaRPr lang="en-GB"/>
          </a:p>
        </p:txBody>
      </p:sp>
    </p:spTree>
    <p:extLst>
      <p:ext uri="{BB962C8B-B14F-4D97-AF65-F5344CB8AC3E}">
        <p14:creationId xmlns:p14="http://schemas.microsoft.com/office/powerpoint/2010/main" val="1025362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16</a:t>
            </a:fld>
            <a:endParaRPr lang="en-GB"/>
          </a:p>
        </p:txBody>
      </p:sp>
    </p:spTree>
    <p:extLst>
      <p:ext uri="{BB962C8B-B14F-4D97-AF65-F5344CB8AC3E}">
        <p14:creationId xmlns:p14="http://schemas.microsoft.com/office/powerpoint/2010/main" val="548368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17</a:t>
            </a:fld>
            <a:endParaRPr lang="en-GB"/>
          </a:p>
        </p:txBody>
      </p:sp>
    </p:spTree>
    <p:extLst>
      <p:ext uri="{BB962C8B-B14F-4D97-AF65-F5344CB8AC3E}">
        <p14:creationId xmlns:p14="http://schemas.microsoft.com/office/powerpoint/2010/main" val="2258812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B48B1B-FCFD-48BD-84CE-5986AD9589AE}" type="slidenum">
              <a:rPr lang="en-GB" smtClean="0"/>
              <a:t>18</a:t>
            </a:fld>
            <a:endParaRPr lang="en-GB"/>
          </a:p>
        </p:txBody>
      </p:sp>
    </p:spTree>
    <p:extLst>
      <p:ext uri="{BB962C8B-B14F-4D97-AF65-F5344CB8AC3E}">
        <p14:creationId xmlns:p14="http://schemas.microsoft.com/office/powerpoint/2010/main" val="3112513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19</a:t>
            </a:fld>
            <a:endParaRPr lang="en-GB"/>
          </a:p>
        </p:txBody>
      </p:sp>
    </p:spTree>
    <p:extLst>
      <p:ext uri="{BB962C8B-B14F-4D97-AF65-F5344CB8AC3E}">
        <p14:creationId xmlns:p14="http://schemas.microsoft.com/office/powerpoint/2010/main" val="3983547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3</a:t>
            </a:fld>
            <a:endParaRPr lang="en-GB"/>
          </a:p>
        </p:txBody>
      </p:sp>
    </p:spTree>
    <p:extLst>
      <p:ext uri="{BB962C8B-B14F-4D97-AF65-F5344CB8AC3E}">
        <p14:creationId xmlns:p14="http://schemas.microsoft.com/office/powerpoint/2010/main" val="264044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4</a:t>
            </a:fld>
            <a:endParaRPr lang="en-GB"/>
          </a:p>
        </p:txBody>
      </p:sp>
    </p:spTree>
    <p:extLst>
      <p:ext uri="{BB962C8B-B14F-4D97-AF65-F5344CB8AC3E}">
        <p14:creationId xmlns:p14="http://schemas.microsoft.com/office/powerpoint/2010/main" val="3746319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5</a:t>
            </a:fld>
            <a:endParaRPr lang="en-GB"/>
          </a:p>
        </p:txBody>
      </p:sp>
    </p:spTree>
    <p:extLst>
      <p:ext uri="{BB962C8B-B14F-4D97-AF65-F5344CB8AC3E}">
        <p14:creationId xmlns:p14="http://schemas.microsoft.com/office/powerpoint/2010/main" val="1830392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6</a:t>
            </a:fld>
            <a:endParaRPr lang="en-GB"/>
          </a:p>
        </p:txBody>
      </p:sp>
    </p:spTree>
    <p:extLst>
      <p:ext uri="{BB962C8B-B14F-4D97-AF65-F5344CB8AC3E}">
        <p14:creationId xmlns:p14="http://schemas.microsoft.com/office/powerpoint/2010/main" val="807595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7</a:t>
            </a:fld>
            <a:endParaRPr lang="en-GB"/>
          </a:p>
        </p:txBody>
      </p:sp>
    </p:spTree>
    <p:extLst>
      <p:ext uri="{BB962C8B-B14F-4D97-AF65-F5344CB8AC3E}">
        <p14:creationId xmlns:p14="http://schemas.microsoft.com/office/powerpoint/2010/main" val="1776541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8</a:t>
            </a:fld>
            <a:endParaRPr lang="en-GB"/>
          </a:p>
        </p:txBody>
      </p:sp>
    </p:spTree>
    <p:extLst>
      <p:ext uri="{BB962C8B-B14F-4D97-AF65-F5344CB8AC3E}">
        <p14:creationId xmlns:p14="http://schemas.microsoft.com/office/powerpoint/2010/main" val="2733639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9</a:t>
            </a:fld>
            <a:endParaRPr lang="en-GB"/>
          </a:p>
        </p:txBody>
      </p:sp>
    </p:spTree>
    <p:extLst>
      <p:ext uri="{BB962C8B-B14F-4D97-AF65-F5344CB8AC3E}">
        <p14:creationId xmlns:p14="http://schemas.microsoft.com/office/powerpoint/2010/main" val="4192645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48B1B-FCFD-48BD-84CE-5986AD9589AE}" type="slidenum">
              <a:rPr lang="en-GB" smtClean="0"/>
              <a:t>10</a:t>
            </a:fld>
            <a:endParaRPr lang="en-GB"/>
          </a:p>
        </p:txBody>
      </p:sp>
    </p:spTree>
    <p:extLst>
      <p:ext uri="{BB962C8B-B14F-4D97-AF65-F5344CB8AC3E}">
        <p14:creationId xmlns:p14="http://schemas.microsoft.com/office/powerpoint/2010/main" val="3603052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9" name="Rectangle 8"/>
          <p:cNvSpPr/>
          <p:nvPr/>
        </p:nvSpPr>
        <p:spPr>
          <a:xfrm>
            <a:off x="11633200" y="0"/>
            <a:ext cx="558800" cy="6858000"/>
          </a:xfrm>
          <a:prstGeom prst="rect">
            <a:avLst/>
          </a:prstGeom>
          <a:solidFill>
            <a:srgbClr val="ED79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1074400" y="0"/>
            <a:ext cx="558800" cy="6858000"/>
          </a:xfrm>
          <a:prstGeom prst="rect">
            <a:avLst/>
          </a:prstGeom>
          <a:solidFill>
            <a:srgbClr val="ED79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9105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9" name="Rectangle 8"/>
          <p:cNvSpPr/>
          <p:nvPr/>
        </p:nvSpPr>
        <p:spPr>
          <a:xfrm>
            <a:off x="11633200" y="0"/>
            <a:ext cx="558800" cy="6858000"/>
          </a:xfrm>
          <a:prstGeom prst="rect">
            <a:avLst/>
          </a:prstGeom>
          <a:solidFill>
            <a:srgbClr val="2CAB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1074400" y="0"/>
            <a:ext cx="558800" cy="6858000"/>
          </a:xfrm>
          <a:prstGeom prst="rect">
            <a:avLst/>
          </a:prstGeom>
          <a:solidFill>
            <a:srgbClr val="2CAB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6991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9" name="Rectangle 8"/>
          <p:cNvSpPr/>
          <p:nvPr/>
        </p:nvSpPr>
        <p:spPr>
          <a:xfrm>
            <a:off x="11633200" y="0"/>
            <a:ext cx="558800" cy="6858000"/>
          </a:xfrm>
          <a:prstGeom prst="rect">
            <a:avLst/>
          </a:prstGeom>
          <a:solidFill>
            <a:srgbClr val="8FBF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1074400" y="0"/>
            <a:ext cx="558800" cy="6858000"/>
          </a:xfrm>
          <a:prstGeom prst="rect">
            <a:avLst/>
          </a:prstGeom>
          <a:solidFill>
            <a:srgbClr val="8FBF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6304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9" name="Rectangle 8"/>
          <p:cNvSpPr/>
          <p:nvPr/>
        </p:nvSpPr>
        <p:spPr>
          <a:xfrm>
            <a:off x="11633200" y="0"/>
            <a:ext cx="558800" cy="6858000"/>
          </a:xfrm>
          <a:prstGeom prst="rect">
            <a:avLst/>
          </a:prstGeom>
          <a:solidFill>
            <a:srgbClr val="ED79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1074400" y="0"/>
            <a:ext cx="558800" cy="6858000"/>
          </a:xfrm>
          <a:prstGeom prst="rect">
            <a:avLst/>
          </a:prstGeom>
          <a:solidFill>
            <a:srgbClr val="ED79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488012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11226018" y="0"/>
            <a:ext cx="965982" cy="6858000"/>
          </a:xfrm>
          <a:prstGeom prst="rect">
            <a:avLst/>
          </a:prstGeom>
          <a:solidFill>
            <a:srgbClr val="ED79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rot="5400000">
            <a:off x="6000305" y="-27502"/>
            <a:ext cx="191390" cy="12192000"/>
          </a:xfrm>
          <a:prstGeom prst="rect">
            <a:avLst/>
          </a:prstGeom>
          <a:solidFill>
            <a:srgbClr val="2CAB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rot="5400000">
            <a:off x="6000305" y="-200957"/>
            <a:ext cx="191390" cy="12192000"/>
          </a:xfrm>
          <a:prstGeom prst="rect">
            <a:avLst/>
          </a:prstGeom>
          <a:solidFill>
            <a:srgbClr val="8FBF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04177" y="6247943"/>
            <a:ext cx="1947039" cy="506230"/>
          </a:xfrm>
          <a:prstGeom prst="rect">
            <a:avLst/>
          </a:prstGeom>
        </p:spPr>
      </p:pic>
      <p:sp>
        <p:nvSpPr>
          <p:cNvPr id="6" name="TextBox 5"/>
          <p:cNvSpPr txBox="1"/>
          <p:nvPr userDrawn="1"/>
        </p:nvSpPr>
        <p:spPr>
          <a:xfrm>
            <a:off x="7115516" y="6316392"/>
            <a:ext cx="4110502" cy="369332"/>
          </a:xfrm>
          <a:prstGeom prst="rect">
            <a:avLst/>
          </a:prstGeom>
          <a:noFill/>
        </p:spPr>
        <p:txBody>
          <a:bodyPr wrap="square" rtlCol="0">
            <a:spAutoFit/>
          </a:bodyPr>
          <a:lstStyle/>
          <a:p>
            <a:pPr algn="ctr"/>
            <a:r>
              <a:rPr lang="en-GB" b="0">
                <a:latin typeface="Arial Rounded MT Bold" panose="020F0704030504030204" pitchFamily="34" charset="0"/>
              </a:rPr>
              <a:t>carersupportwiltshire.co.uk</a:t>
            </a:r>
          </a:p>
        </p:txBody>
      </p:sp>
    </p:spTree>
    <p:extLst>
      <p:ext uri="{BB962C8B-B14F-4D97-AF65-F5344CB8AC3E}">
        <p14:creationId xmlns:p14="http://schemas.microsoft.com/office/powerpoint/2010/main" val="69225286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mailto:carersproject@citizensadvicewiltshire.org.uk" TargetMode="Externa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8" Type="http://schemas.openxmlformats.org/officeDocument/2006/relationships/hyperlink" Target="https://www.gov.uk/become-appointee-for-someone-claiming-benefits" TargetMode="External"/><Relationship Id="rId3" Type="http://schemas.openxmlformats.org/officeDocument/2006/relationships/image" Target="../media/image3.png"/><Relationship Id="rId7" Type="http://schemas.openxmlformats.org/officeDocument/2006/relationships/hyperlink" Target="https://www.citizensadvice.org.uk/Global/Migrated_Documents/adviceguide/pip-9-table-of-activities-descriptors-and-points.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gov.uk/government/publications/personal-independence-payment-fact-sheets/pip-handbook" TargetMode="External"/><Relationship Id="rId5" Type="http://schemas.openxmlformats.org/officeDocument/2006/relationships/hyperlink" Target="https://www.citizensadvice.org.uk/benefits/sick-or-disabled-people-and-carers/disability-living-allowance/" TargetMode="External"/><Relationship Id="rId10" Type="http://schemas.openxmlformats.org/officeDocument/2006/relationships/hyperlink" Target="https://www.gov.uk/carers-credit/how-to-claim" TargetMode="External"/><Relationship Id="rId4" Type="http://schemas.openxmlformats.org/officeDocument/2006/relationships/image" Target="../media/image4.png"/><Relationship Id="rId9" Type="http://schemas.openxmlformats.org/officeDocument/2006/relationships/hyperlink" Target="https://www.wiltshire.gov.uk/parking-blue-badg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472AD6-8FE1-9D56-E882-380FC6B2F7B9}"/>
              </a:ext>
            </a:extLst>
          </p:cNvPr>
          <p:cNvSpPr txBox="1"/>
          <p:nvPr/>
        </p:nvSpPr>
        <p:spPr>
          <a:xfrm>
            <a:off x="1313327" y="1305342"/>
            <a:ext cx="4861804" cy="2123658"/>
          </a:xfrm>
          <a:prstGeom prst="rect">
            <a:avLst/>
          </a:prstGeom>
          <a:noFill/>
        </p:spPr>
        <p:txBody>
          <a:bodyPr wrap="square" lIns="91440" tIns="45720" rIns="91440" bIns="45720" rtlCol="0" anchor="t">
            <a:spAutoFit/>
          </a:bodyPr>
          <a:lstStyle/>
          <a:p>
            <a:r>
              <a:rPr lang="en-GB" sz="4400" b="1">
                <a:solidFill>
                  <a:srgbClr val="1F204F"/>
                </a:solidFill>
                <a:cs typeface="Arial"/>
              </a:rPr>
              <a:t>How to navigate the benefits system as a carer</a:t>
            </a:r>
            <a:endParaRPr lang="en-US" sz="4400"/>
          </a:p>
        </p:txBody>
      </p:sp>
      <p:sp>
        <p:nvSpPr>
          <p:cNvPr id="3" name="TextBox 2">
            <a:extLst>
              <a:ext uri="{FF2B5EF4-FFF2-40B4-BE49-F238E27FC236}">
                <a16:creationId xmlns:a16="http://schemas.microsoft.com/office/drawing/2014/main" id="{70EBB44D-6BCF-D05F-E6D0-AC3CE3AFA8C7}"/>
              </a:ext>
            </a:extLst>
          </p:cNvPr>
          <p:cNvSpPr txBox="1"/>
          <p:nvPr/>
        </p:nvSpPr>
        <p:spPr>
          <a:xfrm>
            <a:off x="1313327" y="3603103"/>
            <a:ext cx="3728570" cy="954107"/>
          </a:xfrm>
          <a:prstGeom prst="rect">
            <a:avLst/>
          </a:prstGeom>
          <a:noFill/>
        </p:spPr>
        <p:txBody>
          <a:bodyPr wrap="square" lIns="91440" tIns="45720" rIns="91440" bIns="45720" rtlCol="0" anchor="t">
            <a:spAutoFit/>
          </a:bodyPr>
          <a:lstStyle/>
          <a:p>
            <a:r>
              <a:rPr lang="en-GB" sz="2800">
                <a:solidFill>
                  <a:srgbClr val="1F204F"/>
                </a:solidFill>
                <a:cs typeface="Arial"/>
              </a:rPr>
              <a:t>Wiltshire Citizens Advice</a:t>
            </a:r>
          </a:p>
          <a:p>
            <a:r>
              <a:rPr lang="en-GB" sz="2800">
                <a:solidFill>
                  <a:srgbClr val="1F204F"/>
                </a:solidFill>
                <a:cs typeface="Arial"/>
              </a:rPr>
              <a:t>Carers Project</a:t>
            </a:r>
            <a:endParaRPr lang="en-US" sz="2800"/>
          </a:p>
        </p:txBody>
      </p:sp>
      <p:pic>
        <p:nvPicPr>
          <p:cNvPr id="4" name="Picture 3">
            <a:extLst>
              <a:ext uri="{FF2B5EF4-FFF2-40B4-BE49-F238E27FC236}">
                <a16:creationId xmlns:a16="http://schemas.microsoft.com/office/drawing/2014/main" id="{44AABC83-1C51-0E90-26AC-FCDB73DB2F3F}"/>
              </a:ext>
            </a:extLst>
          </p:cNvPr>
          <p:cNvPicPr>
            <a:picLocks noChangeAspect="1"/>
          </p:cNvPicPr>
          <p:nvPr/>
        </p:nvPicPr>
        <p:blipFill>
          <a:blip r:embed="rId2"/>
          <a:stretch>
            <a:fillRect/>
          </a:stretch>
        </p:blipFill>
        <p:spPr>
          <a:xfrm>
            <a:off x="6724171" y="2268218"/>
            <a:ext cx="4976447" cy="1811938"/>
          </a:xfrm>
          <a:prstGeom prst="rect">
            <a:avLst/>
          </a:prstGeom>
        </p:spPr>
      </p:pic>
    </p:spTree>
    <p:extLst>
      <p:ext uri="{BB962C8B-B14F-4D97-AF65-F5344CB8AC3E}">
        <p14:creationId xmlns:p14="http://schemas.microsoft.com/office/powerpoint/2010/main" val="409624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9867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C687943-91B7-3185-E9FD-297E7B2C0417}"/>
              </a:ext>
            </a:extLst>
          </p:cNvPr>
          <p:cNvSpPr txBox="1"/>
          <p:nvPr/>
        </p:nvSpPr>
        <p:spPr>
          <a:xfrm>
            <a:off x="395996" y="1728534"/>
            <a:ext cx="11640673" cy="340093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b="1"/>
              <a:t>When can you be reassessed for PIP instead of DLA?</a:t>
            </a:r>
          </a:p>
          <a:p>
            <a:pPr marL="285750" indent="-285750">
              <a:spcAft>
                <a:spcPts val="600"/>
              </a:spcAft>
              <a:buFont typeface="Arial" panose="020B0604020202020204" pitchFamily="34" charset="0"/>
              <a:buChar char="•"/>
            </a:pPr>
            <a:r>
              <a:rPr lang="en-GB"/>
              <a:t>You reach the age of 16 years old (in most cases).</a:t>
            </a:r>
          </a:p>
          <a:p>
            <a:pPr marL="285750" indent="-285750">
              <a:spcAft>
                <a:spcPts val="600"/>
              </a:spcAft>
              <a:buFont typeface="Arial" panose="020B0604020202020204" pitchFamily="34" charset="0"/>
              <a:buChar char="•"/>
            </a:pPr>
            <a:r>
              <a:rPr lang="en-GB"/>
              <a:t>The DWP receives information about a change  in your care or mobility needs – including when you tell them (</a:t>
            </a:r>
            <a:r>
              <a:rPr lang="en-GB" err="1"/>
              <a:t>e.g</a:t>
            </a:r>
            <a:r>
              <a:rPr lang="en-GB"/>
              <a:t> applying for a higher rate of benefit). </a:t>
            </a:r>
          </a:p>
          <a:p>
            <a:pPr marL="285750" indent="-285750">
              <a:spcAft>
                <a:spcPts val="600"/>
              </a:spcAft>
              <a:buFont typeface="Arial" panose="020B0604020202020204" pitchFamily="34" charset="0"/>
              <a:buChar char="•"/>
            </a:pPr>
            <a:r>
              <a:rPr lang="en-GB"/>
              <a:t>A fixed period award of DLA is ending. </a:t>
            </a:r>
          </a:p>
          <a:p>
            <a:pPr marL="285750" indent="-285750">
              <a:spcAft>
                <a:spcPts val="600"/>
              </a:spcAft>
              <a:buFont typeface="Arial" panose="020B0604020202020204" pitchFamily="34" charset="0"/>
              <a:buChar char="•"/>
            </a:pPr>
            <a:r>
              <a:rPr lang="en-GB"/>
              <a:t>Main differences:</a:t>
            </a:r>
          </a:p>
          <a:p>
            <a:pPr marL="285750" indent="-285750">
              <a:spcAft>
                <a:spcPts val="600"/>
              </a:spcAft>
              <a:buFont typeface="Arial" panose="020B0604020202020204" pitchFamily="34" charset="0"/>
              <a:buChar char="•"/>
            </a:pPr>
            <a:r>
              <a:rPr lang="en-GB"/>
              <a:t>PIP has an assessment, it is scored on activities, descriptors and points, it has two rates - standard and enhanced rate, most awards have a fixed term.</a:t>
            </a:r>
          </a:p>
          <a:p>
            <a:pPr marL="285750" indent="-285750">
              <a:spcAft>
                <a:spcPts val="600"/>
              </a:spcAft>
              <a:buFont typeface="Arial" panose="020B0604020202020204" pitchFamily="34" charset="0"/>
              <a:buChar char="•"/>
            </a:pPr>
            <a:r>
              <a:rPr lang="en-GB"/>
              <a:t>The questions are different to DLA and based on the person's ability to perform activities themselves.</a:t>
            </a:r>
          </a:p>
          <a:p>
            <a:pPr marL="285750" indent="-285750">
              <a:spcAft>
                <a:spcPts val="600"/>
              </a:spcAft>
              <a:buFont typeface="Arial" panose="020B0604020202020204" pitchFamily="34" charset="0"/>
              <a:buChar char="•"/>
            </a:pPr>
            <a:r>
              <a:rPr lang="en-GB"/>
              <a:t>Unless there is a Power of Attorney or DWP Appointee ship in place the person is expected to sign the form themselves.</a:t>
            </a:r>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7" y="262860"/>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
        <p:nvSpPr>
          <p:cNvPr id="2" name="TextBox 1"/>
          <p:cNvSpPr txBox="1"/>
          <p:nvPr/>
        </p:nvSpPr>
        <p:spPr>
          <a:xfrm>
            <a:off x="395996" y="365770"/>
            <a:ext cx="11640673" cy="1200329"/>
          </a:xfrm>
          <a:prstGeom prst="rect">
            <a:avLst/>
          </a:prstGeom>
          <a:noFill/>
        </p:spPr>
        <p:txBody>
          <a:bodyPr wrap="square" lIns="91440" tIns="45720" rIns="91440" bIns="45720" rtlCol="0" anchor="t">
            <a:spAutoFit/>
          </a:bodyPr>
          <a:lstStyle/>
          <a:p>
            <a:r>
              <a:rPr lang="en-GB" sz="3600" b="1">
                <a:solidFill>
                  <a:srgbClr val="1F204F"/>
                </a:solidFill>
                <a:cs typeface="Arial"/>
              </a:rPr>
              <a:t>Moving from Disability Living Allowance to Personal Independence Payment</a:t>
            </a:r>
          </a:p>
        </p:txBody>
      </p:sp>
    </p:spTree>
    <p:extLst>
      <p:ext uri="{BB962C8B-B14F-4D97-AF65-F5344CB8AC3E}">
        <p14:creationId xmlns:p14="http://schemas.microsoft.com/office/powerpoint/2010/main" val="2178646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9867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C687943-91B7-3185-E9FD-297E7B2C0417}"/>
              </a:ext>
            </a:extLst>
          </p:cNvPr>
          <p:cNvSpPr txBox="1"/>
          <p:nvPr/>
        </p:nvSpPr>
        <p:spPr>
          <a:xfrm>
            <a:off x="395996" y="1728534"/>
            <a:ext cx="11640673" cy="340093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b="1"/>
              <a:t>Equivalent amounts: (no low rate in PIP)</a:t>
            </a:r>
          </a:p>
          <a:p>
            <a:pPr marL="285750" indent="-285750">
              <a:spcAft>
                <a:spcPts val="600"/>
              </a:spcAft>
              <a:buFont typeface="Arial" panose="020B0604020202020204" pitchFamily="34" charset="0"/>
              <a:buChar char="•"/>
            </a:pPr>
            <a:r>
              <a:rPr lang="en-GB"/>
              <a:t>DLA middle rate care = PIP standard daily living - currently £68.10/pw.</a:t>
            </a:r>
            <a:br>
              <a:rPr lang="en-GB"/>
            </a:br>
            <a:r>
              <a:rPr lang="en-GB"/>
              <a:t>DLA  high rate care = PIP enhanced daily living- currently £101.76/pw.</a:t>
            </a:r>
            <a:br>
              <a:rPr lang="en-GB"/>
            </a:br>
            <a:r>
              <a:rPr lang="en-GB"/>
              <a:t>Low rate Attendance allowance = Middle rate care or standard DL on PIP.</a:t>
            </a:r>
          </a:p>
          <a:p>
            <a:pPr marL="285750" indent="-285750">
              <a:spcAft>
                <a:spcPts val="600"/>
              </a:spcAft>
              <a:buFont typeface="Arial" panose="020B0604020202020204" pitchFamily="34" charset="0"/>
              <a:buChar char="•"/>
            </a:pPr>
            <a:r>
              <a:rPr lang="en-GB"/>
              <a:t>High rate Attendance Allowance = enhanced DL on PIP or high rate care on DLA.</a:t>
            </a:r>
          </a:p>
          <a:p>
            <a:pPr marL="285750" indent="-285750">
              <a:spcAft>
                <a:spcPts val="600"/>
              </a:spcAft>
              <a:buFont typeface="Arial" panose="020B0604020202020204" pitchFamily="34" charset="0"/>
              <a:buChar char="•"/>
            </a:pPr>
            <a:r>
              <a:rPr lang="en-GB"/>
              <a:t>No mobility component in AA so no automatic qualification for a Blue Badge or Motability vehicle.</a:t>
            </a:r>
          </a:p>
          <a:p>
            <a:pPr marL="285750" indent="-285750">
              <a:spcAft>
                <a:spcPts val="600"/>
              </a:spcAft>
              <a:buBlip>
                <a:blip r:embed="rId3"/>
              </a:buBlip>
            </a:pPr>
            <a:endParaRPr lang="en-GB"/>
          </a:p>
          <a:p>
            <a:pPr>
              <a:spcAft>
                <a:spcPts val="600"/>
              </a:spcAft>
            </a:pPr>
            <a:r>
              <a:rPr lang="en-GB" b="1"/>
              <a:t>Council Tax reduction</a:t>
            </a:r>
          </a:p>
          <a:p>
            <a:pPr marL="285750" indent="-285750">
              <a:spcAft>
                <a:spcPts val="600"/>
              </a:spcAft>
              <a:buFont typeface="Arial" panose="020B0604020202020204" pitchFamily="34" charset="0"/>
              <a:buChar char="•"/>
            </a:pPr>
            <a:r>
              <a:rPr lang="en-GB"/>
              <a:t>Alongside income based discounts there are disability discounts based on the health condition not income or savings.</a:t>
            </a:r>
          </a:p>
          <a:p>
            <a:pPr marL="285750" indent="-285750">
              <a:spcAft>
                <a:spcPts val="600"/>
              </a:spcAft>
              <a:buFont typeface="Arial" panose="020B0604020202020204" pitchFamily="34" charset="0"/>
              <a:buChar char="•"/>
            </a:pPr>
            <a:r>
              <a:rPr lang="en-GB"/>
              <a:t>Three most common Severe Mental Impairment (SMI), Carer discount, Disabled persons discount. </a:t>
            </a:r>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4"/>
          <a:stretch>
            <a:fillRect/>
          </a:stretch>
        </p:blipFill>
        <p:spPr>
          <a:xfrm rot="16200000">
            <a:off x="5468077" y="262860"/>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5"/>
          <a:stretch>
            <a:fillRect/>
          </a:stretch>
        </p:blipFill>
        <p:spPr>
          <a:xfrm>
            <a:off x="10465825" y="5817276"/>
            <a:ext cx="2268318" cy="825601"/>
          </a:xfrm>
          <a:prstGeom prst="rect">
            <a:avLst/>
          </a:prstGeom>
        </p:spPr>
      </p:pic>
      <p:sp>
        <p:nvSpPr>
          <p:cNvPr id="2" name="TextBox 1"/>
          <p:cNvSpPr txBox="1"/>
          <p:nvPr/>
        </p:nvSpPr>
        <p:spPr>
          <a:xfrm>
            <a:off x="395996" y="365770"/>
            <a:ext cx="11640673" cy="1200329"/>
          </a:xfrm>
          <a:prstGeom prst="rect">
            <a:avLst/>
          </a:prstGeom>
          <a:noFill/>
        </p:spPr>
        <p:txBody>
          <a:bodyPr wrap="square" lIns="91440" tIns="45720" rIns="91440" bIns="45720" rtlCol="0" anchor="t">
            <a:spAutoFit/>
          </a:bodyPr>
          <a:lstStyle/>
          <a:p>
            <a:r>
              <a:rPr lang="en-GB" sz="3600" b="1">
                <a:solidFill>
                  <a:srgbClr val="1F204F"/>
                </a:solidFill>
                <a:cs typeface="Arial"/>
              </a:rPr>
              <a:t>Equivalent amounts between disability benefits and Council Tax reduction</a:t>
            </a:r>
            <a:endParaRPr lang="en-US" sz="3600"/>
          </a:p>
        </p:txBody>
      </p:sp>
    </p:spTree>
    <p:extLst>
      <p:ext uri="{BB962C8B-B14F-4D97-AF65-F5344CB8AC3E}">
        <p14:creationId xmlns:p14="http://schemas.microsoft.com/office/powerpoint/2010/main" val="3817774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92531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8" y="201396"/>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a:solidFill>
                  <a:srgbClr val="1F204F"/>
                </a:solidFill>
                <a:cs typeface="Arial"/>
              </a:rPr>
              <a:t>Carers Allowance</a:t>
            </a:r>
          </a:p>
        </p:txBody>
      </p:sp>
      <p:sp>
        <p:nvSpPr>
          <p:cNvPr id="3" name="TextBox 2">
            <a:extLst>
              <a:ext uri="{FF2B5EF4-FFF2-40B4-BE49-F238E27FC236}">
                <a16:creationId xmlns:a16="http://schemas.microsoft.com/office/drawing/2014/main" id="{BC687943-91B7-3185-E9FD-297E7B2C0417}"/>
              </a:ext>
            </a:extLst>
          </p:cNvPr>
          <p:cNvSpPr txBox="1"/>
          <p:nvPr/>
        </p:nvSpPr>
        <p:spPr>
          <a:xfrm>
            <a:off x="395996" y="1012101"/>
            <a:ext cx="11640673" cy="4939814"/>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a:t>A benefit for the carer.</a:t>
            </a:r>
          </a:p>
          <a:p>
            <a:pPr marL="285750" indent="-285750">
              <a:spcAft>
                <a:spcPts val="600"/>
              </a:spcAft>
              <a:buFont typeface="Arial" panose="020B0604020202020204" pitchFamily="34" charset="0"/>
              <a:buChar char="•"/>
            </a:pPr>
            <a:r>
              <a:rPr lang="en-GB"/>
              <a:t>Paid at £76.75/pw</a:t>
            </a:r>
          </a:p>
          <a:p>
            <a:pPr marL="285750" indent="-285750">
              <a:spcAft>
                <a:spcPts val="600"/>
              </a:spcAft>
              <a:buFont typeface="Arial" panose="020B0604020202020204" pitchFamily="34" charset="0"/>
              <a:buChar char="•"/>
            </a:pPr>
            <a:r>
              <a:rPr lang="en-GB"/>
              <a:t>Criteria: at least 35 hours a week  caring for a person who receives one of the following benefits- </a:t>
            </a:r>
            <a:br>
              <a:rPr lang="en-GB"/>
            </a:br>
            <a:r>
              <a:rPr lang="en-GB"/>
              <a:t>Middle or high rate care on DLA, Standard or enhanced  DL on PIP, AA at any rate, Constant Attendance Allowance (full day rate of £83.10 or more) paid with Industrial Injuries/War </a:t>
            </a:r>
            <a:r>
              <a:rPr lang="en-GB" err="1"/>
              <a:t>Pensin</a:t>
            </a:r>
            <a:r>
              <a:rPr lang="en-GB"/>
              <a:t> Schemes, Armed Forces Independence Payment.</a:t>
            </a:r>
          </a:p>
          <a:p>
            <a:pPr marL="285750" indent="-285750">
              <a:spcAft>
                <a:spcPts val="600"/>
              </a:spcAft>
              <a:buFont typeface="Arial" panose="020B0604020202020204" pitchFamily="34" charset="0"/>
              <a:buChar char="•"/>
            </a:pPr>
            <a:r>
              <a:rPr lang="en-GB"/>
              <a:t>And aged 16 or over</a:t>
            </a:r>
          </a:p>
          <a:p>
            <a:pPr marL="742950" lvl="1" indent="-285750">
              <a:spcAft>
                <a:spcPts val="600"/>
              </a:spcAft>
              <a:buFont typeface="Arial" panose="020B0604020202020204" pitchFamily="34" charset="0"/>
              <a:buChar char="•"/>
            </a:pPr>
            <a:r>
              <a:rPr lang="en-GB"/>
              <a:t>not in full time education (supervised study of 21 hours a week or more).</a:t>
            </a:r>
          </a:p>
          <a:p>
            <a:pPr marL="742950" lvl="1" indent="-285750">
              <a:spcAft>
                <a:spcPts val="600"/>
              </a:spcAft>
              <a:buFont typeface="Arial" panose="020B0604020202020204" pitchFamily="34" charset="0"/>
              <a:buChar char="•"/>
            </a:pPr>
            <a:r>
              <a:rPr lang="en-GB"/>
              <a:t>net earnings below £139/pw.</a:t>
            </a:r>
          </a:p>
          <a:p>
            <a:pPr marL="742950" lvl="1" indent="-285750">
              <a:spcAft>
                <a:spcPts val="600"/>
              </a:spcAft>
              <a:buFont typeface="Arial" panose="020B0604020202020204" pitchFamily="34" charset="0"/>
              <a:buChar char="•"/>
            </a:pPr>
            <a:r>
              <a:rPr lang="en-GB"/>
              <a:t>not subject to immigration control and has passed UK residence and presence tests.</a:t>
            </a:r>
          </a:p>
          <a:p>
            <a:pPr>
              <a:spcAft>
                <a:spcPts val="600"/>
              </a:spcAft>
            </a:pPr>
            <a:r>
              <a:rPr lang="en-GB"/>
              <a:t>Two people can’t get Carers Allowance for looking after the same person.</a:t>
            </a:r>
          </a:p>
          <a:p>
            <a:pPr marL="285750" indent="-285750">
              <a:spcAft>
                <a:spcPts val="600"/>
              </a:spcAft>
              <a:buFont typeface="Arial" panose="020B0604020202020204" pitchFamily="34" charset="0"/>
              <a:buChar char="•"/>
            </a:pPr>
            <a:endParaRPr lang="en-GB"/>
          </a:p>
          <a:p>
            <a:pPr>
              <a:spcAft>
                <a:spcPts val="600"/>
              </a:spcAft>
            </a:pPr>
            <a:r>
              <a:rPr lang="en-GB"/>
              <a:t>Class 1 National insurance credits paid  towards a state pension.</a:t>
            </a:r>
            <a:br>
              <a:rPr lang="en-GB"/>
            </a:br>
            <a:r>
              <a:rPr lang="en-GB"/>
              <a:t>Can claim online or by downloading a form from GOV.UK website.</a:t>
            </a:r>
            <a:br>
              <a:rPr lang="en-GB"/>
            </a:br>
            <a:r>
              <a:rPr lang="en-GB"/>
              <a:t>Claim starts when online claim submitted  or when the Carers Allowance Unit receives the form if downloaded.</a:t>
            </a:r>
            <a:br>
              <a:rPr lang="en-GB"/>
            </a:br>
            <a:r>
              <a:rPr lang="en-GB"/>
              <a:t>Can be backdated for up to 3 months if all other criteria met.</a:t>
            </a:r>
          </a:p>
        </p:txBody>
      </p:sp>
    </p:spTree>
    <p:extLst>
      <p:ext uri="{BB962C8B-B14F-4D97-AF65-F5344CB8AC3E}">
        <p14:creationId xmlns:p14="http://schemas.microsoft.com/office/powerpoint/2010/main" val="2228767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88701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9" y="163090"/>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a:solidFill>
                  <a:srgbClr val="1F204F"/>
                </a:solidFill>
                <a:cs typeface="Arial"/>
              </a:rPr>
              <a:t>Carers Allowance, overlapping benefits and Universal Credit</a:t>
            </a:r>
            <a:endParaRPr lang="en-US" sz="3600"/>
          </a:p>
        </p:txBody>
      </p:sp>
      <p:sp>
        <p:nvSpPr>
          <p:cNvPr id="3" name="TextBox 2">
            <a:extLst>
              <a:ext uri="{FF2B5EF4-FFF2-40B4-BE49-F238E27FC236}">
                <a16:creationId xmlns:a16="http://schemas.microsoft.com/office/drawing/2014/main" id="{BC687943-91B7-3185-E9FD-297E7B2C0417}"/>
              </a:ext>
            </a:extLst>
          </p:cNvPr>
          <p:cNvSpPr txBox="1"/>
          <p:nvPr/>
        </p:nvSpPr>
        <p:spPr>
          <a:xfrm>
            <a:off x="395994" y="1012101"/>
            <a:ext cx="11640673" cy="4862870"/>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a:t>Carers Allowance is regarded as an ‘earnings replacement’ benefit.</a:t>
            </a:r>
          </a:p>
          <a:p>
            <a:pPr marL="285750" indent="-285750">
              <a:spcAft>
                <a:spcPts val="600"/>
              </a:spcAft>
              <a:buFont typeface="Arial" panose="020B0604020202020204" pitchFamily="34" charset="0"/>
              <a:buChar char="•"/>
            </a:pPr>
            <a:r>
              <a:rPr lang="en-GB"/>
              <a:t>Overlaps with other benefits </a:t>
            </a:r>
            <a:r>
              <a:rPr lang="en-GB" err="1"/>
              <a:t>e.g</a:t>
            </a:r>
            <a:r>
              <a:rPr lang="en-GB"/>
              <a:t> ‘new style’ Employment and Support Allowance or Job Seekers Allowance (based on NI contributions), State Pension, Maternity Allowance, Severe Disablement Allowance, Widowed Parents Allowance or a government training allowance. </a:t>
            </a:r>
          </a:p>
          <a:p>
            <a:pPr marL="285750" indent="-285750">
              <a:spcAft>
                <a:spcPts val="600"/>
              </a:spcAft>
              <a:buFont typeface="Arial" panose="020B0604020202020204" pitchFamily="34" charset="0"/>
              <a:buChar char="•"/>
            </a:pPr>
            <a:r>
              <a:rPr lang="en-GB"/>
              <a:t>If you get less than the basic rate of Carers Allowance from  one of the above benefits, Carers Allowance can top it up to £76.75/pw.</a:t>
            </a:r>
          </a:p>
          <a:p>
            <a:pPr marL="285750" indent="-285750">
              <a:spcAft>
                <a:spcPts val="600"/>
              </a:spcAft>
              <a:buFont typeface="Arial" panose="020B0604020202020204" pitchFamily="34" charset="0"/>
              <a:buChar char="•"/>
            </a:pPr>
            <a:r>
              <a:rPr lang="en-GB"/>
              <a:t>Carers Allowance is taken off Universal Credit, Income based ESA and Income Support pound for pound</a:t>
            </a:r>
          </a:p>
          <a:p>
            <a:pPr marL="285750" indent="-285750">
              <a:spcAft>
                <a:spcPts val="600"/>
              </a:spcAft>
              <a:buFont typeface="Arial" panose="020B0604020202020204" pitchFamily="34" charset="0"/>
              <a:buChar char="•"/>
            </a:pPr>
            <a:r>
              <a:rPr lang="en-GB"/>
              <a:t>If the criteria for Carers Allowance is met then a carer element (£185.86 /per month) can be added to Universal Credit.  No claim needs to be made for Carers Allowance if on Universal Credit but check that the Carer element has actually been added.</a:t>
            </a:r>
          </a:p>
          <a:p>
            <a:pPr marL="285750" indent="-285750">
              <a:spcAft>
                <a:spcPts val="600"/>
              </a:spcAft>
              <a:buFont typeface="Arial" panose="020B0604020202020204" pitchFamily="34" charset="0"/>
              <a:buChar char="•"/>
            </a:pPr>
            <a:r>
              <a:rPr lang="en-GB"/>
              <a:t>A carer premium can be added to IB ESA, Income Support,  Housing Benefit or Pension Credit if you are paid Carers Allowance or have an underlying entitlement to it. </a:t>
            </a:r>
          </a:p>
          <a:p>
            <a:pPr marL="285750" indent="-285750">
              <a:spcAft>
                <a:spcPts val="600"/>
              </a:spcAft>
              <a:buFont typeface="Arial" panose="020B0604020202020204" pitchFamily="34" charset="0"/>
              <a:buChar char="•"/>
            </a:pPr>
            <a:r>
              <a:rPr lang="en-GB"/>
              <a:t>No work related requirements on Universal Credit if the DWP accepts you are a carer.</a:t>
            </a:r>
          </a:p>
          <a:p>
            <a:pPr marL="285750" indent="-285750">
              <a:spcAft>
                <a:spcPts val="600"/>
              </a:spcAft>
              <a:buFont typeface="Arial" panose="020B0604020202020204" pitchFamily="34" charset="0"/>
              <a:buChar char="•"/>
            </a:pPr>
            <a:r>
              <a:rPr lang="en-GB"/>
              <a:t>Overpayment can occur if Carers Allowance claimed when Universal Credit is already in payment. </a:t>
            </a:r>
          </a:p>
          <a:p>
            <a:pPr marL="285750" indent="-285750">
              <a:spcAft>
                <a:spcPts val="600"/>
              </a:spcAft>
              <a:buFont typeface="Arial" panose="020B0604020202020204" pitchFamily="34" charset="0"/>
              <a:buChar char="•"/>
            </a:pPr>
            <a:r>
              <a:rPr lang="en-GB"/>
              <a:t>UC and the Carers Allowance Unit do not regularly talk to each other. Tell everybody everything.</a:t>
            </a:r>
          </a:p>
        </p:txBody>
      </p:sp>
    </p:spTree>
    <p:extLst>
      <p:ext uri="{BB962C8B-B14F-4D97-AF65-F5344CB8AC3E}">
        <p14:creationId xmlns:p14="http://schemas.microsoft.com/office/powerpoint/2010/main" val="613980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8580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7" y="-61613"/>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a:solidFill>
                  <a:srgbClr val="1F204F"/>
                </a:solidFill>
                <a:cs typeface="Arial"/>
              </a:rPr>
              <a:t>Carer Credits</a:t>
            </a:r>
            <a:endParaRPr lang="en-US" sz="3600"/>
          </a:p>
        </p:txBody>
      </p:sp>
      <p:sp>
        <p:nvSpPr>
          <p:cNvPr id="3" name="TextBox 2">
            <a:extLst>
              <a:ext uri="{FF2B5EF4-FFF2-40B4-BE49-F238E27FC236}">
                <a16:creationId xmlns:a16="http://schemas.microsoft.com/office/drawing/2014/main" id="{BC687943-91B7-3185-E9FD-297E7B2C0417}"/>
              </a:ext>
            </a:extLst>
          </p:cNvPr>
          <p:cNvSpPr txBox="1"/>
          <p:nvPr/>
        </p:nvSpPr>
        <p:spPr>
          <a:xfrm>
            <a:off x="395996" y="1451535"/>
            <a:ext cx="11640673" cy="395492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dirty="0"/>
              <a:t>If there is no eligibility for Carers Allowance</a:t>
            </a:r>
          </a:p>
          <a:p>
            <a:pPr marL="742950" lvl="1" indent="-285750">
              <a:spcAft>
                <a:spcPts val="600"/>
              </a:spcAft>
              <a:buFont typeface="Arial" panose="020B0604020202020204" pitchFamily="34" charset="0"/>
              <a:buChar char="•"/>
            </a:pPr>
            <a:r>
              <a:rPr lang="en-GB" dirty="0"/>
              <a:t>a Class 3 credit can be paid for each week in which you are caring for one or more disabled people for at least 20 hours a week.</a:t>
            </a:r>
          </a:p>
          <a:p>
            <a:pPr marL="742950" lvl="1" indent="-285750">
              <a:spcAft>
                <a:spcPts val="600"/>
              </a:spcAft>
              <a:buFont typeface="Arial" panose="020B0604020202020204" pitchFamily="34" charset="0"/>
              <a:buChar char="•"/>
            </a:pPr>
            <a:r>
              <a:rPr lang="en-GB" dirty="0"/>
              <a:t>and either they  get a qualifying benefit (as before) or a health or social care professional has certified that the care you provide is needed or you are entitled to Income Support as a carer.</a:t>
            </a:r>
          </a:p>
          <a:p>
            <a:pPr marL="285750" indent="-285750">
              <a:spcAft>
                <a:spcPts val="600"/>
              </a:spcAft>
              <a:buFont typeface="Arial" panose="020B0604020202020204" pitchFamily="34" charset="0"/>
              <a:buChar char="•"/>
            </a:pPr>
            <a:r>
              <a:rPr lang="en-GB" dirty="0"/>
              <a:t>If the person you’re caring for does not get a qualifying benefit, you may still be able to get Carer’s Credit. </a:t>
            </a:r>
          </a:p>
          <a:p>
            <a:pPr marL="285750" indent="-285750">
              <a:spcAft>
                <a:spcPts val="600"/>
              </a:spcAft>
              <a:buFont typeface="Arial" panose="020B0604020202020204" pitchFamily="34" charset="0"/>
              <a:buChar char="•"/>
            </a:pPr>
            <a:r>
              <a:rPr lang="en-GB" dirty="0"/>
              <a:t>When you apply, fill in the ‘Care Certificate’ part of the application form and get a health or social care professional to sign it.</a:t>
            </a:r>
          </a:p>
          <a:p>
            <a:pPr marL="285750" indent="-285750">
              <a:spcAft>
                <a:spcPts val="600"/>
              </a:spcAft>
              <a:buFont typeface="Arial" panose="020B0604020202020204" pitchFamily="34" charset="0"/>
              <a:buChar char="•"/>
            </a:pPr>
            <a:r>
              <a:rPr lang="en-GB" dirty="0"/>
              <a:t>Income, savings or investments will not affect eligibility for Carer’s Credit.</a:t>
            </a:r>
          </a:p>
          <a:p>
            <a:pPr marL="285750" indent="-285750">
              <a:spcAft>
                <a:spcPts val="600"/>
              </a:spcAft>
              <a:buFont typeface="Arial" panose="020B0604020202020204" pitchFamily="34" charset="0"/>
              <a:buChar char="•"/>
            </a:pPr>
            <a:r>
              <a:rPr lang="en-GB" dirty="0"/>
              <a:t>You automatically get Class 3 credits if you receive Child Benefit for a child under the age of 12.</a:t>
            </a:r>
          </a:p>
          <a:p>
            <a:pPr marL="285750" indent="-285750">
              <a:spcAft>
                <a:spcPts val="600"/>
              </a:spcAft>
              <a:buFont typeface="Arial" panose="020B0604020202020204" pitchFamily="34" charset="0"/>
              <a:buChar char="•"/>
            </a:pPr>
            <a:r>
              <a:rPr lang="en-GB" dirty="0"/>
              <a:t>Apply for Carers Credit by downloading a form from the GOV.UK website or calling the Carers Allowance Unit on       0800 731 0297.</a:t>
            </a:r>
          </a:p>
        </p:txBody>
      </p:sp>
    </p:spTree>
    <p:extLst>
      <p:ext uri="{BB962C8B-B14F-4D97-AF65-F5344CB8AC3E}">
        <p14:creationId xmlns:p14="http://schemas.microsoft.com/office/powerpoint/2010/main" val="2614392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90617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8" y="182255"/>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a:solidFill>
                  <a:srgbClr val="1F204F"/>
                </a:solidFill>
                <a:cs typeface="Arial"/>
              </a:rPr>
              <a:t>Disability benefits and other help</a:t>
            </a:r>
          </a:p>
        </p:txBody>
      </p:sp>
      <p:sp>
        <p:nvSpPr>
          <p:cNvPr id="3" name="TextBox 2">
            <a:extLst>
              <a:ext uri="{FF2B5EF4-FFF2-40B4-BE49-F238E27FC236}">
                <a16:creationId xmlns:a16="http://schemas.microsoft.com/office/drawing/2014/main" id="{BC687943-91B7-3185-E9FD-297E7B2C0417}"/>
              </a:ext>
            </a:extLst>
          </p:cNvPr>
          <p:cNvSpPr txBox="1"/>
          <p:nvPr/>
        </p:nvSpPr>
        <p:spPr>
          <a:xfrm>
            <a:off x="395996" y="1174536"/>
            <a:ext cx="11640673" cy="4508927"/>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b="1"/>
              <a:t>PIP - Extra help includes: </a:t>
            </a:r>
          </a:p>
          <a:p>
            <a:pPr marL="285750" indent="-285750">
              <a:spcAft>
                <a:spcPts val="600"/>
              </a:spcAft>
              <a:buFont typeface="Arial" panose="020B0604020202020204" pitchFamily="34" charset="0"/>
              <a:buChar char="•"/>
            </a:pPr>
            <a:r>
              <a:rPr lang="en-GB"/>
              <a:t>Standard rate Mobility- 50% discount on vehicle tax, Benefit cap exemption, child amounts added to means tested benefits, 16-19 bursary fund if Universal Credit or Employment and Support Allowance is received.</a:t>
            </a:r>
          </a:p>
          <a:p>
            <a:pPr marL="285750" indent="-285750">
              <a:spcAft>
                <a:spcPts val="600"/>
              </a:spcAft>
              <a:buFont typeface="Arial" panose="020B0604020202020204" pitchFamily="34" charset="0"/>
              <a:buChar char="•"/>
            </a:pPr>
            <a:r>
              <a:rPr lang="en-GB"/>
              <a:t>Enhanced rate mobility-  in addition to above - Exemption from vehicle tax, eligibility for a Motability vehicle.</a:t>
            </a:r>
          </a:p>
          <a:p>
            <a:pPr marL="285750" indent="-285750">
              <a:spcAft>
                <a:spcPts val="600"/>
              </a:spcAft>
              <a:buFont typeface="Arial" panose="020B0604020202020204" pitchFamily="34" charset="0"/>
              <a:buChar char="•"/>
            </a:pPr>
            <a:r>
              <a:rPr lang="en-GB"/>
              <a:t>Standard rate Daily Living includes child amounts added to means tested benefits, Benefit cap exemption, Carers Allowance, no non-dependent deductions on means tested  benefits.  </a:t>
            </a:r>
          </a:p>
          <a:p>
            <a:pPr marL="285750" indent="-285750">
              <a:spcAft>
                <a:spcPts val="600"/>
              </a:spcAft>
              <a:buFont typeface="Arial" panose="020B0604020202020204" pitchFamily="34" charset="0"/>
              <a:buChar char="•"/>
            </a:pPr>
            <a:r>
              <a:rPr lang="en-GB"/>
              <a:t>Enhanced rate Daily living- includes higher rate of child disability addition.</a:t>
            </a:r>
            <a:br>
              <a:rPr lang="en-GB"/>
            </a:br>
            <a:endParaRPr lang="en-GB"/>
          </a:p>
          <a:p>
            <a:pPr marL="285750" indent="-285750">
              <a:spcAft>
                <a:spcPts val="600"/>
              </a:spcAft>
              <a:buFont typeface="Arial" panose="020B0604020202020204" pitchFamily="34" charset="0"/>
              <a:buChar char="•"/>
            </a:pPr>
            <a:r>
              <a:rPr lang="en-GB"/>
              <a:t>Blue badges - May qualify automatically if -</a:t>
            </a:r>
          </a:p>
          <a:p>
            <a:pPr marL="285750" indent="-285750">
              <a:spcAft>
                <a:spcPts val="600"/>
              </a:spcAft>
              <a:buFont typeface="Arial" panose="020B0604020202020204" pitchFamily="34" charset="0"/>
              <a:buChar char="•"/>
            </a:pPr>
            <a:r>
              <a:rPr lang="en-GB"/>
              <a:t>You are in receipt of Personal Independence Payment (PIP) under the 'Moving Around’. category, have been awarded eight points or more, and your condition is likely to last for at least 12 months.</a:t>
            </a:r>
          </a:p>
          <a:p>
            <a:pPr marL="285750" indent="-285750">
              <a:spcAft>
                <a:spcPts val="600"/>
              </a:spcAft>
              <a:buFont typeface="Arial" panose="020B0604020202020204" pitchFamily="34" charset="0"/>
              <a:buChar char="•"/>
            </a:pPr>
            <a:r>
              <a:rPr lang="en-GB"/>
              <a:t>You are in receipt of Personal Independence Payment (PIP) under the 'Planning and Following a Journey' category, have been awarded 10 points for Descriptor E: Cannot undertake any journey because it would cause overwhelming psychological distress to the claimant.</a:t>
            </a:r>
          </a:p>
        </p:txBody>
      </p:sp>
    </p:spTree>
    <p:extLst>
      <p:ext uri="{BB962C8B-B14F-4D97-AF65-F5344CB8AC3E}">
        <p14:creationId xmlns:p14="http://schemas.microsoft.com/office/powerpoint/2010/main" val="550325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92902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8" y="205099"/>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a:solidFill>
                  <a:srgbClr val="1F204F"/>
                </a:solidFill>
                <a:cs typeface="Arial"/>
              </a:rPr>
              <a:t>Disability benefits and other help</a:t>
            </a:r>
            <a:endParaRPr lang="en-US" sz="3600"/>
          </a:p>
        </p:txBody>
      </p:sp>
      <p:sp>
        <p:nvSpPr>
          <p:cNvPr id="3" name="TextBox 2">
            <a:extLst>
              <a:ext uri="{FF2B5EF4-FFF2-40B4-BE49-F238E27FC236}">
                <a16:creationId xmlns:a16="http://schemas.microsoft.com/office/drawing/2014/main" id="{BC687943-91B7-3185-E9FD-297E7B2C0417}"/>
              </a:ext>
            </a:extLst>
          </p:cNvPr>
          <p:cNvSpPr txBox="1"/>
          <p:nvPr/>
        </p:nvSpPr>
        <p:spPr>
          <a:xfrm>
            <a:off x="395995" y="2120949"/>
            <a:ext cx="11640673" cy="2616101"/>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b="1" dirty="0"/>
              <a:t>DLA - extra help includes</a:t>
            </a:r>
            <a:br>
              <a:rPr lang="en-GB" dirty="0"/>
            </a:br>
            <a:r>
              <a:rPr lang="en-GB" dirty="0"/>
              <a:t>Low rate care and low rate mobility - disabled child addition on  UC, CTC and HB, benefit  cap exemption HB and UC.</a:t>
            </a:r>
            <a:br>
              <a:rPr lang="en-GB" dirty="0"/>
            </a:br>
            <a:r>
              <a:rPr lang="en-GB" dirty="0"/>
              <a:t>Middle rate care - the above and Carers Allowance.</a:t>
            </a:r>
            <a:br>
              <a:rPr lang="en-GB" dirty="0"/>
            </a:br>
            <a:r>
              <a:rPr lang="en-GB" dirty="0"/>
              <a:t>High rate care - the above and higher rate of child addition onto means tested benefits.</a:t>
            </a:r>
          </a:p>
          <a:p>
            <a:pPr marL="285750" indent="-285750">
              <a:spcBef>
                <a:spcPts val="600"/>
              </a:spcBef>
              <a:buFont typeface="Arial" panose="020B0604020202020204" pitchFamily="34" charset="0"/>
              <a:buChar char="•"/>
            </a:pPr>
            <a:r>
              <a:rPr lang="en-GB" dirty="0"/>
              <a:t>High rate mobility - Exemption from vehicle tax, Motability.</a:t>
            </a:r>
          </a:p>
          <a:p>
            <a:pPr marL="285750" indent="-285750">
              <a:spcBef>
                <a:spcPts val="600"/>
              </a:spcBef>
              <a:buFont typeface="Arial" panose="020B0604020202020204" pitchFamily="34" charset="0"/>
              <a:buChar char="•"/>
            </a:pPr>
            <a:r>
              <a:rPr lang="en-GB" dirty="0"/>
              <a:t>Blue badge - may qualify automatically if in receipt of high rate mobility on DLA.</a:t>
            </a:r>
          </a:p>
          <a:p>
            <a:pPr marL="285750" indent="-285750">
              <a:spcBef>
                <a:spcPts val="600"/>
              </a:spcBef>
              <a:buFont typeface="Arial" panose="020B0604020202020204" pitchFamily="34" charset="0"/>
              <a:buChar char="•"/>
            </a:pPr>
            <a:r>
              <a:rPr lang="en-GB" b="1" dirty="0"/>
              <a:t>Attendance Allowance low and high rate - extra help includes</a:t>
            </a:r>
          </a:p>
          <a:p>
            <a:pPr marL="285750" indent="-285750">
              <a:spcBef>
                <a:spcPts val="600"/>
              </a:spcBef>
              <a:buFont typeface="Arial" panose="020B0604020202020204" pitchFamily="34" charset="0"/>
              <a:buChar char="•"/>
            </a:pPr>
            <a:r>
              <a:rPr lang="en-GB" dirty="0"/>
              <a:t>Benefit cap exemption, eligible benefit for a Severe Disability Premium onto other benefits, Carers Allowance.</a:t>
            </a:r>
          </a:p>
        </p:txBody>
      </p:sp>
    </p:spTree>
    <p:extLst>
      <p:ext uri="{BB962C8B-B14F-4D97-AF65-F5344CB8AC3E}">
        <p14:creationId xmlns:p14="http://schemas.microsoft.com/office/powerpoint/2010/main" val="304164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87944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8" y="155525"/>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err="1">
                <a:solidFill>
                  <a:srgbClr val="1F204F"/>
                </a:solidFill>
                <a:cs typeface="Arial"/>
              </a:rPr>
              <a:t>Appointeeship</a:t>
            </a:r>
            <a:r>
              <a:rPr lang="en-GB" sz="3600" b="1">
                <a:solidFill>
                  <a:srgbClr val="1F204F"/>
                </a:solidFill>
                <a:cs typeface="Arial"/>
              </a:rPr>
              <a:t> for a persons benefit</a:t>
            </a:r>
            <a:endParaRPr lang="en-US" sz="3600"/>
          </a:p>
        </p:txBody>
      </p:sp>
      <p:sp>
        <p:nvSpPr>
          <p:cNvPr id="3" name="TextBox 2">
            <a:extLst>
              <a:ext uri="{FF2B5EF4-FFF2-40B4-BE49-F238E27FC236}">
                <a16:creationId xmlns:a16="http://schemas.microsoft.com/office/drawing/2014/main" id="{BC687943-91B7-3185-E9FD-297E7B2C0417}"/>
              </a:ext>
            </a:extLst>
          </p:cNvPr>
          <p:cNvSpPr txBox="1"/>
          <p:nvPr/>
        </p:nvSpPr>
        <p:spPr>
          <a:xfrm>
            <a:off x="395996" y="1120676"/>
            <a:ext cx="11640673" cy="4616648"/>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dirty="0"/>
              <a:t>If a person is entitled to a benefit and can’t act for themselves a person can be appointed on their behalf.</a:t>
            </a:r>
          </a:p>
          <a:p>
            <a:pPr marL="285750" indent="-285750">
              <a:spcAft>
                <a:spcPts val="600"/>
              </a:spcAft>
              <a:buFont typeface="Arial" panose="020B0604020202020204" pitchFamily="34" charset="0"/>
              <a:buChar char="•"/>
            </a:pPr>
            <a:r>
              <a:rPr lang="en-GB" dirty="0"/>
              <a:t>Usually a relative or a friend. </a:t>
            </a:r>
          </a:p>
          <a:p>
            <a:pPr marL="285750" indent="-285750">
              <a:spcAft>
                <a:spcPts val="600"/>
              </a:spcAft>
              <a:buFont typeface="Arial" panose="020B0604020202020204" pitchFamily="34" charset="0"/>
              <a:buChar char="•"/>
            </a:pPr>
            <a:r>
              <a:rPr lang="en-GB" dirty="0"/>
              <a:t>Only one appointee can act on behalf of someone entitled to benefits.</a:t>
            </a:r>
          </a:p>
          <a:p>
            <a:pPr marL="285750" indent="-285750">
              <a:spcAft>
                <a:spcPts val="600"/>
              </a:spcAft>
              <a:buFont typeface="Arial" panose="020B0604020202020204" pitchFamily="34" charset="0"/>
              <a:buChar char="•"/>
            </a:pPr>
            <a:r>
              <a:rPr lang="en-GB" dirty="0"/>
              <a:t>As an appointee you’re responsible for making and maintaining any benefit claims. You must:</a:t>
            </a:r>
          </a:p>
          <a:p>
            <a:pPr marL="742950" lvl="1" indent="-285750">
              <a:spcAft>
                <a:spcPts val="600"/>
              </a:spcAft>
              <a:buFont typeface="Arial" panose="020B0604020202020204" pitchFamily="34" charset="0"/>
              <a:buChar char="•"/>
            </a:pPr>
            <a:r>
              <a:rPr lang="en-GB" dirty="0"/>
              <a:t>sign the benefit claim form.</a:t>
            </a:r>
          </a:p>
          <a:p>
            <a:pPr marL="742950" lvl="1" indent="-285750">
              <a:spcAft>
                <a:spcPts val="600"/>
              </a:spcAft>
              <a:buFont typeface="Arial" panose="020B0604020202020204" pitchFamily="34" charset="0"/>
              <a:buChar char="•"/>
            </a:pPr>
            <a:r>
              <a:rPr lang="en-GB" dirty="0"/>
              <a:t>tell the benefit office about any changes which affect how much the claimant gets.</a:t>
            </a:r>
          </a:p>
          <a:p>
            <a:pPr marL="742950" lvl="1" indent="-285750">
              <a:spcAft>
                <a:spcPts val="600"/>
              </a:spcAft>
              <a:buFont typeface="Arial" panose="020B0604020202020204" pitchFamily="34" charset="0"/>
              <a:buChar char="•"/>
            </a:pPr>
            <a:r>
              <a:rPr lang="en-GB" dirty="0"/>
              <a:t>spend the benefit (which is paid directly to you) in the claimant’s best interests.</a:t>
            </a:r>
          </a:p>
          <a:p>
            <a:pPr marL="742950" lvl="1" indent="-285750">
              <a:spcAft>
                <a:spcPts val="600"/>
              </a:spcAft>
              <a:buFont typeface="Arial" panose="020B0604020202020204" pitchFamily="34" charset="0"/>
              <a:buChar char="•"/>
            </a:pPr>
            <a:r>
              <a:rPr lang="en-GB" dirty="0"/>
              <a:t>tell the benefit office if you stop being the appointee, for example the claimant can now manage their own affairs.</a:t>
            </a:r>
          </a:p>
          <a:p>
            <a:pPr marL="285750" indent="-285750">
              <a:spcAft>
                <a:spcPts val="600"/>
              </a:spcAft>
              <a:buFont typeface="Arial" panose="020B0604020202020204" pitchFamily="34" charset="0"/>
              <a:buChar char="•"/>
            </a:pPr>
            <a:r>
              <a:rPr lang="en-GB" dirty="0"/>
              <a:t>Who you phone depends on the benefit: </a:t>
            </a:r>
          </a:p>
          <a:p>
            <a:pPr marL="742950" lvl="1" indent="-285750">
              <a:spcAft>
                <a:spcPts val="600"/>
              </a:spcAft>
              <a:buFont typeface="Arial" panose="020B0604020202020204" pitchFamily="34" charset="0"/>
              <a:buChar char="•"/>
            </a:pPr>
            <a:r>
              <a:rPr lang="en-GB" dirty="0"/>
              <a:t>Attendance Allowance - Telephone: 0800 731 0122</a:t>
            </a:r>
          </a:p>
          <a:p>
            <a:pPr marL="742950" lvl="1" indent="-285750">
              <a:spcAft>
                <a:spcPts val="600"/>
              </a:spcAft>
              <a:buFont typeface="Arial" panose="020B0604020202020204" pitchFamily="34" charset="0"/>
              <a:buChar char="•"/>
            </a:pPr>
            <a:r>
              <a:rPr lang="en-GB" dirty="0"/>
              <a:t>PIP - Telephone: 0800 121 4433</a:t>
            </a:r>
          </a:p>
          <a:p>
            <a:pPr marL="742950" lvl="1" indent="-285750">
              <a:spcAft>
                <a:spcPts val="600"/>
              </a:spcAft>
              <a:buFont typeface="Arial" panose="020B0604020202020204" pitchFamily="34" charset="0"/>
              <a:buChar char="•"/>
            </a:pPr>
            <a:r>
              <a:rPr lang="en-GB" dirty="0"/>
              <a:t>DLA - born before 8/4/1948 Telephone: 0800 731 0122</a:t>
            </a:r>
          </a:p>
          <a:p>
            <a:pPr marL="742950" lvl="1" indent="-285750">
              <a:spcAft>
                <a:spcPts val="600"/>
              </a:spcAft>
              <a:buFont typeface="Arial" panose="020B0604020202020204" pitchFamily="34" charset="0"/>
              <a:buChar char="•"/>
            </a:pPr>
            <a:r>
              <a:rPr lang="en-GB" dirty="0"/>
              <a:t>Born after 8/4/1948 Telephone: 0800 121 4600</a:t>
            </a:r>
          </a:p>
        </p:txBody>
      </p:sp>
    </p:spTree>
    <p:extLst>
      <p:ext uri="{BB962C8B-B14F-4D97-AF65-F5344CB8AC3E}">
        <p14:creationId xmlns:p14="http://schemas.microsoft.com/office/powerpoint/2010/main" val="1270783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8580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8" y="160710"/>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a:solidFill>
                  <a:srgbClr val="1F204F"/>
                </a:solidFill>
                <a:cs typeface="Arial"/>
              </a:rPr>
              <a:t>How to contact us at Wiltshire Citizens Advice Carers Project</a:t>
            </a:r>
          </a:p>
        </p:txBody>
      </p:sp>
      <p:sp>
        <p:nvSpPr>
          <p:cNvPr id="3" name="TextBox 2">
            <a:extLst>
              <a:ext uri="{FF2B5EF4-FFF2-40B4-BE49-F238E27FC236}">
                <a16:creationId xmlns:a16="http://schemas.microsoft.com/office/drawing/2014/main" id="{BC687943-91B7-3185-E9FD-297E7B2C0417}"/>
              </a:ext>
            </a:extLst>
          </p:cNvPr>
          <p:cNvSpPr txBox="1"/>
          <p:nvPr/>
        </p:nvSpPr>
        <p:spPr>
          <a:xfrm>
            <a:off x="395996" y="2182505"/>
            <a:ext cx="11640673" cy="2492990"/>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dirty="0"/>
              <a:t>Telephone 01249 474064.</a:t>
            </a:r>
          </a:p>
          <a:p>
            <a:pPr marL="285750" indent="-285750">
              <a:spcAft>
                <a:spcPts val="600"/>
              </a:spcAft>
              <a:buFont typeface="Arial" panose="020B0604020202020204" pitchFamily="34" charset="0"/>
              <a:buChar char="•"/>
            </a:pPr>
            <a:r>
              <a:rPr lang="en-GB" dirty="0"/>
              <a:t>You can leave a message for </a:t>
            </a:r>
            <a:r>
              <a:rPr lang="en-GB" dirty="0" err="1"/>
              <a:t>Tresanna</a:t>
            </a:r>
            <a:r>
              <a:rPr lang="en-GB" dirty="0"/>
              <a:t>, our administrator.</a:t>
            </a:r>
          </a:p>
          <a:p>
            <a:pPr marL="285750" indent="-285750">
              <a:spcAft>
                <a:spcPts val="600"/>
              </a:spcAft>
              <a:buFont typeface="Arial" panose="020B0604020202020204" pitchFamily="34" charset="0"/>
              <a:buChar char="•"/>
            </a:pPr>
            <a:r>
              <a:rPr lang="en-GB" dirty="0"/>
              <a:t>We will get back to you as soon as we can.</a:t>
            </a:r>
          </a:p>
          <a:p>
            <a:pPr marL="285750" indent="-285750">
              <a:spcAft>
                <a:spcPts val="600"/>
              </a:spcAft>
              <a:buFont typeface="Arial" panose="020B0604020202020204" pitchFamily="34" charset="0"/>
              <a:buChar char="•"/>
            </a:pPr>
            <a:r>
              <a:rPr lang="en-GB" dirty="0"/>
              <a:t>Email: </a:t>
            </a:r>
            <a:r>
              <a:rPr lang="en-GB" dirty="0">
                <a:solidFill>
                  <a:srgbClr val="116AC4"/>
                </a:solidFill>
                <a:hlinkClick r:id="rId5">
                  <a:extLst>
                    <a:ext uri="{A12FA001-AC4F-418D-AE19-62706E023703}">
                      <ahyp:hlinkClr xmlns:ahyp="http://schemas.microsoft.com/office/drawing/2018/hyperlinkcolor" val="tx"/>
                    </a:ext>
                  </a:extLst>
                </a:hlinkClick>
              </a:rPr>
              <a:t>carersproject@citizensadvicewiltshire.org.uk</a:t>
            </a:r>
            <a:endParaRPr lang="en-GB" dirty="0">
              <a:solidFill>
                <a:srgbClr val="116AC4"/>
              </a:solidFill>
            </a:endParaRPr>
          </a:p>
          <a:p>
            <a:pPr marL="285750" indent="-285750">
              <a:spcAft>
                <a:spcPts val="600"/>
              </a:spcAft>
              <a:buFont typeface="Arial" panose="020B0604020202020204" pitchFamily="34" charset="0"/>
              <a:buChar char="•"/>
            </a:pPr>
            <a:r>
              <a:rPr lang="en-GB" dirty="0"/>
              <a:t>Our address:</a:t>
            </a:r>
          </a:p>
          <a:p>
            <a:pPr marL="742950" lvl="1" indent="-285750">
              <a:spcAft>
                <a:spcPts val="600"/>
              </a:spcAft>
              <a:buFont typeface="Arial" panose="020B0604020202020204" pitchFamily="34" charset="0"/>
              <a:buChar char="•"/>
            </a:pPr>
            <a:r>
              <a:rPr lang="en-GB" b="1" dirty="0"/>
              <a:t>Carers Project, Citizens Advice Wiltshire, 3 Avon Reach, Monkton Hill, Chippenham, SN15 1EE</a:t>
            </a:r>
          </a:p>
          <a:p>
            <a:pPr marL="285750" indent="-285750">
              <a:spcAft>
                <a:spcPts val="600"/>
              </a:spcAft>
              <a:buFont typeface="Arial" panose="020B0604020202020204" pitchFamily="34" charset="0"/>
              <a:buChar char="•"/>
            </a:pPr>
            <a:r>
              <a:rPr lang="en-GB" b="1" dirty="0"/>
              <a:t>Citizens Advice Wiltshire Adviceline: 0800 144 8848 (9-5 Mon to Fri).</a:t>
            </a:r>
          </a:p>
        </p:txBody>
      </p:sp>
    </p:spTree>
    <p:extLst>
      <p:ext uri="{BB962C8B-B14F-4D97-AF65-F5344CB8AC3E}">
        <p14:creationId xmlns:p14="http://schemas.microsoft.com/office/powerpoint/2010/main" val="2471580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8580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9" y="160710"/>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a:solidFill>
                  <a:srgbClr val="1F204F"/>
                </a:solidFill>
                <a:cs typeface="Arial"/>
              </a:rPr>
              <a:t>Resources</a:t>
            </a:r>
            <a:endParaRPr lang="en-US" sz="3600"/>
          </a:p>
        </p:txBody>
      </p:sp>
      <p:sp>
        <p:nvSpPr>
          <p:cNvPr id="3" name="TextBox 2">
            <a:extLst>
              <a:ext uri="{FF2B5EF4-FFF2-40B4-BE49-F238E27FC236}">
                <a16:creationId xmlns:a16="http://schemas.microsoft.com/office/drawing/2014/main" id="{BC687943-91B7-3185-E9FD-297E7B2C0417}"/>
              </a:ext>
            </a:extLst>
          </p:cNvPr>
          <p:cNvSpPr txBox="1"/>
          <p:nvPr/>
        </p:nvSpPr>
        <p:spPr>
          <a:xfrm>
            <a:off x="395996" y="2359476"/>
            <a:ext cx="11640673" cy="2139047"/>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dirty="0">
                <a:solidFill>
                  <a:srgbClr val="116AC4"/>
                </a:solidFill>
                <a:hlinkClick r:id="rId5">
                  <a:extLst>
                    <a:ext uri="{A12FA001-AC4F-418D-AE19-62706E023703}">
                      <ahyp:hlinkClr xmlns:ahyp="http://schemas.microsoft.com/office/drawing/2018/hyperlinkcolor" val="tx"/>
                    </a:ext>
                  </a:extLst>
                </a:hlinkClick>
              </a:rPr>
              <a:t>Disability Living Allowance for children - Citizens Advice</a:t>
            </a:r>
            <a:endParaRPr lang="en-GB" dirty="0">
              <a:solidFill>
                <a:srgbClr val="116AC4"/>
              </a:solidFill>
            </a:endParaRPr>
          </a:p>
          <a:p>
            <a:pPr marL="285750" indent="-285750">
              <a:spcAft>
                <a:spcPts val="600"/>
              </a:spcAft>
              <a:buFont typeface="Arial" panose="020B0604020202020204" pitchFamily="34" charset="0"/>
              <a:buChar char="•"/>
            </a:pPr>
            <a:r>
              <a:rPr lang="en-GB" dirty="0">
                <a:solidFill>
                  <a:srgbClr val="116AC4"/>
                </a:solidFill>
                <a:hlinkClick r:id="rId6">
                  <a:extLst>
                    <a:ext uri="{A12FA001-AC4F-418D-AE19-62706E023703}">
                      <ahyp:hlinkClr xmlns:ahyp="http://schemas.microsoft.com/office/drawing/2018/hyperlinkcolor" val="tx"/>
                    </a:ext>
                  </a:extLst>
                </a:hlinkClick>
              </a:rPr>
              <a:t>PIP handbook - GOV.UK (www.gov.uk)</a:t>
            </a:r>
            <a:endParaRPr lang="en-GB" dirty="0">
              <a:solidFill>
                <a:srgbClr val="116AC4"/>
              </a:solidFill>
            </a:endParaRPr>
          </a:p>
          <a:p>
            <a:pPr marL="285750" indent="-285750">
              <a:spcAft>
                <a:spcPts val="600"/>
              </a:spcAft>
              <a:buFont typeface="Arial" panose="020B0604020202020204" pitchFamily="34" charset="0"/>
              <a:buChar char="•"/>
            </a:pPr>
            <a:r>
              <a:rPr lang="en-GB" dirty="0">
                <a:solidFill>
                  <a:srgbClr val="116AC4"/>
                </a:solidFill>
                <a:hlinkClick r:id="rId7">
                  <a:extLst>
                    <a:ext uri="{A12FA001-AC4F-418D-AE19-62706E023703}">
                      <ahyp:hlinkClr xmlns:ahyp="http://schemas.microsoft.com/office/drawing/2018/hyperlinkcolor" val="tx"/>
                    </a:ext>
                  </a:extLst>
                </a:hlinkClick>
              </a:rPr>
              <a:t>PIP - table of activities, descriptors and points (citizensadvice.org.uk)</a:t>
            </a:r>
            <a:endParaRPr lang="en-GB" dirty="0">
              <a:solidFill>
                <a:srgbClr val="116AC4"/>
              </a:solidFill>
            </a:endParaRPr>
          </a:p>
          <a:p>
            <a:pPr marL="285750" indent="-285750">
              <a:spcAft>
                <a:spcPts val="600"/>
              </a:spcAft>
              <a:buFont typeface="Arial" panose="020B0604020202020204" pitchFamily="34" charset="0"/>
              <a:buChar char="•"/>
            </a:pPr>
            <a:r>
              <a:rPr lang="en-GB" dirty="0">
                <a:solidFill>
                  <a:srgbClr val="116AC4"/>
                </a:solidFill>
                <a:hlinkClick r:id="rId8">
                  <a:extLst>
                    <a:ext uri="{A12FA001-AC4F-418D-AE19-62706E023703}">
                      <ahyp:hlinkClr xmlns:ahyp="http://schemas.microsoft.com/office/drawing/2018/hyperlinkcolor" val="tx"/>
                    </a:ext>
                  </a:extLst>
                </a:hlinkClick>
              </a:rPr>
              <a:t>Become an appointee for someone claiming benefits - GOV.UK (www.gov.uk)</a:t>
            </a:r>
            <a:endParaRPr lang="en-GB" dirty="0">
              <a:solidFill>
                <a:srgbClr val="116AC4"/>
              </a:solidFill>
            </a:endParaRPr>
          </a:p>
          <a:p>
            <a:pPr marL="285750" indent="-285750">
              <a:spcAft>
                <a:spcPts val="600"/>
              </a:spcAft>
              <a:buFont typeface="Arial" panose="020B0604020202020204" pitchFamily="34" charset="0"/>
              <a:buChar char="•"/>
            </a:pPr>
            <a:r>
              <a:rPr lang="en-GB" dirty="0">
                <a:solidFill>
                  <a:srgbClr val="116AC4"/>
                </a:solidFill>
                <a:hlinkClick r:id="rId9">
                  <a:extLst>
                    <a:ext uri="{A12FA001-AC4F-418D-AE19-62706E023703}">
                      <ahyp:hlinkClr xmlns:ahyp="http://schemas.microsoft.com/office/drawing/2018/hyperlinkcolor" val="tx"/>
                    </a:ext>
                  </a:extLst>
                </a:hlinkClick>
              </a:rPr>
              <a:t>Blue badges - Wiltshire Council</a:t>
            </a:r>
            <a:endParaRPr lang="en-GB" dirty="0">
              <a:solidFill>
                <a:srgbClr val="116AC4"/>
              </a:solidFill>
            </a:endParaRPr>
          </a:p>
          <a:p>
            <a:pPr marL="285750" indent="-285750">
              <a:spcAft>
                <a:spcPts val="600"/>
              </a:spcAft>
              <a:buFont typeface="Arial" panose="020B0604020202020204" pitchFamily="34" charset="0"/>
              <a:buChar char="•"/>
            </a:pPr>
            <a:r>
              <a:rPr lang="en-GB" dirty="0">
                <a:solidFill>
                  <a:srgbClr val="116AC4"/>
                </a:solidFill>
                <a:hlinkClick r:id="rId10">
                  <a:extLst>
                    <a:ext uri="{A12FA001-AC4F-418D-AE19-62706E023703}">
                      <ahyp:hlinkClr xmlns:ahyp="http://schemas.microsoft.com/office/drawing/2018/hyperlinkcolor" val="tx"/>
                    </a:ext>
                  </a:extLst>
                </a:hlinkClick>
              </a:rPr>
              <a:t>Carer's Credit: How to claim - GOV.UK (www.gov.uk)</a:t>
            </a:r>
            <a:endParaRPr lang="en-GB" dirty="0">
              <a:solidFill>
                <a:srgbClr val="116AC4"/>
              </a:solidFill>
            </a:endParaRPr>
          </a:p>
        </p:txBody>
      </p:sp>
    </p:spTree>
    <p:extLst>
      <p:ext uri="{BB962C8B-B14F-4D97-AF65-F5344CB8AC3E}">
        <p14:creationId xmlns:p14="http://schemas.microsoft.com/office/powerpoint/2010/main" val="3106123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94831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C687943-91B7-3185-E9FD-297E7B2C0417}"/>
              </a:ext>
            </a:extLst>
          </p:cNvPr>
          <p:cNvSpPr txBox="1"/>
          <p:nvPr/>
        </p:nvSpPr>
        <p:spPr>
          <a:xfrm>
            <a:off x="395995" y="2467358"/>
            <a:ext cx="11640673" cy="1708160"/>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dirty="0"/>
              <a:t>This information is correct as of the 21</a:t>
            </a:r>
            <a:r>
              <a:rPr lang="en-GB" baseline="30000" dirty="0"/>
              <a:t>st</a:t>
            </a:r>
            <a:r>
              <a:rPr lang="en-GB" dirty="0"/>
              <a:t> November 2023.</a:t>
            </a:r>
          </a:p>
          <a:p>
            <a:pPr marL="285750" indent="-285750">
              <a:spcAft>
                <a:spcPts val="600"/>
              </a:spcAft>
              <a:buFont typeface="Arial" panose="020B0604020202020204" pitchFamily="34" charset="0"/>
              <a:buChar char="•"/>
            </a:pPr>
            <a:r>
              <a:rPr lang="en-GB" dirty="0"/>
              <a:t>We advise people to get up-to-date benefits advice from Citizens Advice if they are thinking of applying for benefits. This is so they can get a fuller picture of their own circumstances.</a:t>
            </a:r>
          </a:p>
          <a:p>
            <a:pPr marL="285750" indent="-285750">
              <a:spcAft>
                <a:spcPts val="600"/>
              </a:spcAft>
              <a:buFont typeface="Arial" panose="020B0604020202020204" pitchFamily="34" charset="0"/>
              <a:buChar char="•"/>
            </a:pPr>
            <a:r>
              <a:rPr lang="en-GB" dirty="0"/>
              <a:t>This PowerPoint has generic information about navigating the benefits system.</a:t>
            </a:r>
          </a:p>
          <a:p>
            <a:pPr marL="285750" indent="-285750">
              <a:spcAft>
                <a:spcPts val="600"/>
              </a:spcAft>
              <a:buFont typeface="Arial" panose="020B0604020202020204" pitchFamily="34" charset="0"/>
              <a:buChar char="•"/>
            </a:pPr>
            <a:r>
              <a:rPr lang="en-GB" dirty="0"/>
              <a:t>For contact details, please see the second to last page.</a:t>
            </a:r>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7" y="224388"/>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dirty="0">
                <a:solidFill>
                  <a:srgbClr val="1F204F"/>
                </a:solidFill>
                <a:cs typeface="Arial"/>
              </a:rPr>
              <a:t>This PowerPoint</a:t>
            </a:r>
            <a:endParaRPr lang="en-US" sz="3600" dirty="0"/>
          </a:p>
        </p:txBody>
      </p:sp>
    </p:spTree>
    <p:extLst>
      <p:ext uri="{BB962C8B-B14F-4D97-AF65-F5344CB8AC3E}">
        <p14:creationId xmlns:p14="http://schemas.microsoft.com/office/powerpoint/2010/main" val="1857005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94831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C687943-91B7-3185-E9FD-297E7B2C0417}"/>
              </a:ext>
            </a:extLst>
          </p:cNvPr>
          <p:cNvSpPr txBox="1"/>
          <p:nvPr/>
        </p:nvSpPr>
        <p:spPr>
          <a:xfrm>
            <a:off x="395995" y="1651590"/>
            <a:ext cx="11640673" cy="355481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dirty="0"/>
              <a:t>The Carers Project has been running since 2013.</a:t>
            </a:r>
          </a:p>
          <a:p>
            <a:pPr marL="285750" indent="-285750">
              <a:spcAft>
                <a:spcPts val="600"/>
              </a:spcAft>
              <a:buFont typeface="Arial" panose="020B0604020202020204" pitchFamily="34" charset="0"/>
              <a:buChar char="•"/>
            </a:pPr>
            <a:r>
              <a:rPr lang="en-GB" dirty="0"/>
              <a:t>We have a team of three, 2 caseworkers (Julia and Eriko) and our administrator, </a:t>
            </a:r>
            <a:r>
              <a:rPr lang="en-GB" dirty="0" err="1"/>
              <a:t>Tresanna</a:t>
            </a:r>
            <a:r>
              <a:rPr lang="en-GB" dirty="0"/>
              <a:t>.</a:t>
            </a:r>
          </a:p>
          <a:p>
            <a:pPr marL="285750" indent="-285750">
              <a:spcAft>
                <a:spcPts val="600"/>
              </a:spcAft>
              <a:buFont typeface="Arial" panose="020B0604020202020204" pitchFamily="34" charset="0"/>
              <a:buChar char="•"/>
            </a:pPr>
            <a:r>
              <a:rPr lang="en-GB" dirty="0"/>
              <a:t>Carers are referred to the project in various ways: From Carer Support Wiltshire, Self-referral.</a:t>
            </a:r>
          </a:p>
          <a:p>
            <a:pPr marL="285750" indent="-285750">
              <a:spcAft>
                <a:spcPts val="600"/>
              </a:spcAft>
              <a:buFont typeface="Arial" panose="020B0604020202020204" pitchFamily="34" charset="0"/>
              <a:buChar char="•"/>
            </a:pPr>
            <a:r>
              <a:rPr lang="en-GB" dirty="0"/>
              <a:t>Referral from other agencies i.e. </a:t>
            </a:r>
            <a:r>
              <a:rPr lang="en-GB" dirty="0" err="1"/>
              <a:t>Alzheimers</a:t>
            </a:r>
            <a:r>
              <a:rPr lang="en-GB" dirty="0"/>
              <a:t> Society or referral from our Core Service at Wiltshire Citizens Advice.</a:t>
            </a:r>
          </a:p>
          <a:p>
            <a:pPr marL="285750" indent="-285750">
              <a:spcAft>
                <a:spcPts val="600"/>
              </a:spcAft>
              <a:buFont typeface="Arial" panose="020B0604020202020204" pitchFamily="34" charset="0"/>
              <a:buChar char="•"/>
            </a:pPr>
            <a:r>
              <a:rPr lang="en-GB" dirty="0"/>
              <a:t>We help clients with Benefit and Debt issues.</a:t>
            </a:r>
          </a:p>
          <a:p>
            <a:pPr marL="285750" indent="-285750">
              <a:spcAft>
                <a:spcPts val="600"/>
              </a:spcAft>
              <a:buFont typeface="Arial" panose="020B0604020202020204" pitchFamily="34" charset="0"/>
              <a:buChar char="•"/>
            </a:pPr>
            <a:r>
              <a:rPr lang="en-GB" dirty="0"/>
              <a:t>We can help to apply for grants from charities for essential household goods. </a:t>
            </a:r>
          </a:p>
          <a:p>
            <a:pPr marL="285750" indent="-285750">
              <a:spcAft>
                <a:spcPts val="600"/>
              </a:spcAft>
              <a:buFont typeface="Arial" panose="020B0604020202020204" pitchFamily="34" charset="0"/>
              <a:buChar char="•"/>
            </a:pPr>
            <a:r>
              <a:rPr lang="en-GB" dirty="0"/>
              <a:t>We can help with utilities and energy tariffs, for example Wessex Water forms.</a:t>
            </a:r>
          </a:p>
          <a:p>
            <a:pPr marL="285750" indent="-285750">
              <a:spcAft>
                <a:spcPts val="600"/>
              </a:spcAft>
              <a:buFont typeface="Arial" panose="020B0604020202020204" pitchFamily="34" charset="0"/>
              <a:buChar char="•"/>
            </a:pPr>
            <a:r>
              <a:rPr lang="en-GB" dirty="0"/>
              <a:t>We provide advice and information free of charge.</a:t>
            </a:r>
          </a:p>
          <a:p>
            <a:pPr marL="285750" indent="-285750">
              <a:spcAft>
                <a:spcPts val="600"/>
              </a:spcAft>
              <a:buFont typeface="Arial" panose="020B0604020202020204" pitchFamily="34" charset="0"/>
              <a:buChar char="•"/>
            </a:pPr>
            <a:r>
              <a:rPr lang="en-GB" dirty="0"/>
              <a:t>We do not share information with any other organisations without Carer consent.</a:t>
            </a:r>
          </a:p>
          <a:p>
            <a:pPr marL="285750" indent="-285750">
              <a:spcAft>
                <a:spcPts val="600"/>
              </a:spcAft>
              <a:buFont typeface="Arial" panose="020B0604020202020204" pitchFamily="34" charset="0"/>
              <a:buChar char="•"/>
            </a:pPr>
            <a:r>
              <a:rPr lang="en-GB" dirty="0"/>
              <a:t>We offer telephone advice and some face to face appointments.</a:t>
            </a:r>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7" y="224388"/>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a:solidFill>
                  <a:srgbClr val="1F204F"/>
                </a:solidFill>
                <a:cs typeface="Arial"/>
              </a:rPr>
              <a:t>What is the Carers project at Wiltshire Citizens Advice?</a:t>
            </a:r>
            <a:endParaRPr lang="en-US" sz="3600"/>
          </a:p>
        </p:txBody>
      </p:sp>
    </p:spTree>
    <p:extLst>
      <p:ext uri="{BB962C8B-B14F-4D97-AF65-F5344CB8AC3E}">
        <p14:creationId xmlns:p14="http://schemas.microsoft.com/office/powerpoint/2010/main" val="295691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700864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C687943-91B7-3185-E9FD-297E7B2C0417}"/>
              </a:ext>
            </a:extLst>
          </p:cNvPr>
          <p:cNvSpPr txBox="1"/>
          <p:nvPr/>
        </p:nvSpPr>
        <p:spPr>
          <a:xfrm>
            <a:off x="395995" y="1566099"/>
            <a:ext cx="11640673" cy="380104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b="1"/>
              <a:t>Disability Living Allowance (DLA) for a child </a:t>
            </a:r>
            <a:r>
              <a:rPr lang="en-GB"/>
              <a:t>- not based on income or savings.</a:t>
            </a:r>
          </a:p>
          <a:p>
            <a:pPr marL="285750" indent="-285750">
              <a:spcAft>
                <a:spcPts val="600"/>
              </a:spcAft>
              <a:buFont typeface="Arial" panose="020B0604020202020204" pitchFamily="34" charset="0"/>
              <a:buChar char="•"/>
            </a:pPr>
            <a:r>
              <a:rPr lang="en-GB"/>
              <a:t>Provides help with extra costs of bringing up a disabled child.</a:t>
            </a:r>
            <a:br>
              <a:rPr lang="en-GB"/>
            </a:br>
            <a:r>
              <a:rPr lang="en-GB"/>
              <a:t>Care component (low, middle and high)  and mobility (low and high) components.</a:t>
            </a:r>
            <a:br>
              <a:rPr lang="en-GB"/>
            </a:br>
            <a:r>
              <a:rPr lang="en-GB"/>
              <a:t>Qualifying period- 3 months before and 6 months after.  Care component paid from 3 months.</a:t>
            </a:r>
            <a:br>
              <a:rPr lang="en-GB"/>
            </a:br>
            <a:r>
              <a:rPr lang="en-GB"/>
              <a:t>Low rate mobility component paid from 5 years old. High rate mobility component paid from 3 years old.</a:t>
            </a:r>
          </a:p>
          <a:p>
            <a:pPr marL="285750" indent="-285750">
              <a:spcAft>
                <a:spcPts val="600"/>
              </a:spcAft>
              <a:buFont typeface="Arial" panose="020B0604020202020204" pitchFamily="34" charset="0"/>
              <a:buChar char="•"/>
            </a:pPr>
            <a:r>
              <a:rPr lang="en-GB"/>
              <a:t>Criteria: the child needs a lot more care, attention or supervision than a child of the same age who isn't disabled.</a:t>
            </a:r>
          </a:p>
          <a:p>
            <a:pPr marL="285750" indent="-285750">
              <a:spcAft>
                <a:spcPts val="600"/>
              </a:spcAft>
              <a:buFont typeface="Arial" panose="020B0604020202020204" pitchFamily="34" charset="0"/>
              <a:buChar char="•"/>
            </a:pPr>
            <a:r>
              <a:rPr lang="en-GB"/>
              <a:t>They have difficulty walking or getting around outdoors in unfamiliar places, compared to a child of the same age who isn't disabled.</a:t>
            </a:r>
          </a:p>
          <a:p>
            <a:pPr marL="285750" indent="-285750">
              <a:spcAft>
                <a:spcPts val="600"/>
              </a:spcAft>
              <a:buFont typeface="Arial" panose="020B0604020202020204" pitchFamily="34" charset="0"/>
              <a:buChar char="•"/>
            </a:pPr>
            <a:r>
              <a:rPr lang="en-GB"/>
              <a:t>Current rates: Low rate care-26.90/pw, Middle rate care-£68.10/pw, High rate care- 101.75/pw.</a:t>
            </a:r>
            <a:br>
              <a:rPr lang="en-GB"/>
            </a:br>
            <a:r>
              <a:rPr lang="en-GB"/>
              <a:t>Low rate mobility -£26.90/pw,  High rate mobility- £71.00/pw.</a:t>
            </a:r>
          </a:p>
          <a:p>
            <a:pPr marL="285750" indent="-285750">
              <a:spcAft>
                <a:spcPts val="600"/>
              </a:spcAft>
              <a:buFont typeface="Arial" panose="020B0604020202020204" pitchFamily="34" charset="0"/>
              <a:buChar char="•"/>
            </a:pPr>
            <a:r>
              <a:rPr lang="en-GB"/>
              <a:t>Low rate care-part time day care, Middle rate- either the day or night conditions met. High rate care – both the day and night conditions met.</a:t>
            </a:r>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7" y="284724"/>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
        <p:nvSpPr>
          <p:cNvPr id="2" name="TextBox 1"/>
          <p:cNvSpPr txBox="1"/>
          <p:nvPr/>
        </p:nvSpPr>
        <p:spPr>
          <a:xfrm>
            <a:off x="395996" y="365770"/>
            <a:ext cx="11640673" cy="1200329"/>
          </a:xfrm>
          <a:prstGeom prst="rect">
            <a:avLst/>
          </a:prstGeom>
          <a:noFill/>
        </p:spPr>
        <p:txBody>
          <a:bodyPr wrap="square" lIns="91440" tIns="45720" rIns="91440" bIns="45720" rtlCol="0" anchor="t">
            <a:spAutoFit/>
          </a:bodyPr>
          <a:lstStyle/>
          <a:p>
            <a:r>
              <a:rPr lang="en-GB" sz="3600" b="1">
                <a:solidFill>
                  <a:srgbClr val="1F204F"/>
                </a:solidFill>
                <a:cs typeface="Arial"/>
              </a:rPr>
              <a:t>Disability benefits for children, adults and people over pension age</a:t>
            </a:r>
          </a:p>
        </p:txBody>
      </p:sp>
    </p:spTree>
    <p:extLst>
      <p:ext uri="{BB962C8B-B14F-4D97-AF65-F5344CB8AC3E}">
        <p14:creationId xmlns:p14="http://schemas.microsoft.com/office/powerpoint/2010/main" val="3254464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a:solidFill>
                  <a:srgbClr val="1F204F"/>
                </a:solidFill>
                <a:cs typeface="Arial"/>
              </a:rPr>
              <a:t>Disability Living Allowance (DLA) for a child</a:t>
            </a:r>
          </a:p>
        </p:txBody>
      </p:sp>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92902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C687943-91B7-3185-E9FD-297E7B2C0417}"/>
              </a:ext>
            </a:extLst>
          </p:cNvPr>
          <p:cNvSpPr txBox="1"/>
          <p:nvPr/>
        </p:nvSpPr>
        <p:spPr>
          <a:xfrm>
            <a:off x="395996" y="1767006"/>
            <a:ext cx="11640673" cy="3323987"/>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a:t>Generally no assessment although further information and assessment  can be requested.</a:t>
            </a:r>
          </a:p>
          <a:p>
            <a:pPr marL="285750" indent="-285750">
              <a:spcAft>
                <a:spcPts val="600"/>
              </a:spcAft>
              <a:buFont typeface="Arial" panose="020B0604020202020204" pitchFamily="34" charset="0"/>
              <a:buChar char="•"/>
            </a:pPr>
            <a:r>
              <a:rPr lang="en-GB"/>
              <a:t>Paid every 4 weeks. You can make a new claim for DLA up to a child's 16th birthday.</a:t>
            </a:r>
          </a:p>
          <a:p>
            <a:pPr marL="285750" indent="-285750">
              <a:spcAft>
                <a:spcPts val="600"/>
              </a:spcAft>
              <a:buFont typeface="Arial" panose="020B0604020202020204" pitchFamily="34" charset="0"/>
              <a:buChar char="•"/>
            </a:pPr>
            <a:r>
              <a:rPr lang="en-GB"/>
              <a:t>No diagnosis needed. Application based on information on the form and any supporting paperwork.</a:t>
            </a:r>
          </a:p>
          <a:p>
            <a:pPr marL="285750" indent="-285750">
              <a:spcAft>
                <a:spcPts val="600"/>
              </a:spcAft>
              <a:buFont typeface="Arial" panose="020B0604020202020204" pitchFamily="34" charset="0"/>
              <a:buChar char="•"/>
            </a:pPr>
            <a:r>
              <a:rPr lang="en-GB"/>
              <a:t>Current process time - 16 weeks. Not taken off other benefits. Award is for a fixed period. Renewal about 4 months before award end.</a:t>
            </a:r>
            <a:br>
              <a:rPr lang="en-GB"/>
            </a:br>
            <a:r>
              <a:rPr lang="en-GB"/>
              <a:t>Under 18 years old - no cut off limit on DLA in hospital.</a:t>
            </a:r>
          </a:p>
          <a:p>
            <a:pPr marL="285750" indent="-285750">
              <a:spcAft>
                <a:spcPts val="600"/>
              </a:spcAft>
              <a:buFont typeface="Arial" panose="020B0604020202020204" pitchFamily="34" charset="0"/>
              <a:buChar char="•"/>
            </a:pPr>
            <a:r>
              <a:rPr lang="en-GB"/>
              <a:t>Life limiting illness- 12 months- no qualifying period - High rate care awarded</a:t>
            </a:r>
            <a:br>
              <a:rPr lang="en-GB"/>
            </a:br>
            <a:r>
              <a:rPr lang="en-GB"/>
              <a:t>Over 18 years old - 28 days as it is with PIP.</a:t>
            </a:r>
          </a:p>
          <a:p>
            <a:pPr marL="285750" indent="-285750">
              <a:spcAft>
                <a:spcPts val="600"/>
              </a:spcAft>
              <a:buFont typeface="Arial" panose="020B0604020202020204" pitchFamily="34" charset="0"/>
              <a:buChar char="•"/>
            </a:pPr>
            <a:r>
              <a:rPr lang="en-GB"/>
              <a:t>Start the claim by calling the DLA helpline Telephone: 0800 121 4600 or download a form at GOV.UK.</a:t>
            </a:r>
          </a:p>
          <a:p>
            <a:pPr marL="285750" indent="-285750">
              <a:spcAft>
                <a:spcPts val="600"/>
              </a:spcAft>
              <a:buFont typeface="Arial" panose="020B0604020202020204" pitchFamily="34" charset="0"/>
              <a:buChar char="•"/>
            </a:pPr>
            <a:r>
              <a:rPr lang="en-GB"/>
              <a:t>Claims backdated to phone call or if downloaded date of receipt of form. Can appeal the outcome.</a:t>
            </a:r>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9" y="205098"/>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Tree>
    <p:extLst>
      <p:ext uri="{BB962C8B-B14F-4D97-AF65-F5344CB8AC3E}">
        <p14:creationId xmlns:p14="http://schemas.microsoft.com/office/powerpoint/2010/main" val="179866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93789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C687943-91B7-3185-E9FD-297E7B2C0417}"/>
              </a:ext>
            </a:extLst>
          </p:cNvPr>
          <p:cNvSpPr txBox="1"/>
          <p:nvPr/>
        </p:nvSpPr>
        <p:spPr>
          <a:xfrm>
            <a:off x="395996" y="1566099"/>
            <a:ext cx="11640673" cy="3801041"/>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b="1"/>
              <a:t>Personal Independence Payment (PIP) </a:t>
            </a:r>
            <a:br>
              <a:rPr lang="en-GB"/>
            </a:br>
            <a:r>
              <a:rPr lang="en-GB"/>
              <a:t>Not dependent on income or savings.</a:t>
            </a:r>
          </a:p>
          <a:p>
            <a:pPr marL="285750" indent="-285750">
              <a:spcAft>
                <a:spcPts val="600"/>
              </a:spcAft>
              <a:buFont typeface="Arial" panose="020B0604020202020204" pitchFamily="34" charset="0"/>
              <a:buChar char="•"/>
            </a:pPr>
            <a:r>
              <a:rPr lang="en-GB"/>
              <a:t>Two components- Daily living (DL) and mobility. Both paid at a standard or enhanced rate. </a:t>
            </a:r>
            <a:br>
              <a:rPr lang="en-GB"/>
            </a:br>
            <a:r>
              <a:rPr lang="en-GB"/>
              <a:t>Based on points scored for activities and within this there are descriptors.</a:t>
            </a:r>
          </a:p>
          <a:p>
            <a:pPr marL="285750" indent="-285750">
              <a:spcAft>
                <a:spcPts val="600"/>
              </a:spcAft>
              <a:buFont typeface="Arial" panose="020B0604020202020204" pitchFamily="34" charset="0"/>
              <a:buChar char="•"/>
            </a:pPr>
            <a:r>
              <a:rPr lang="en-GB"/>
              <a:t>E.g. Activity 1 preparing food- Needs to use an aid or appliance to be able to either prepare or cook a simple meal. 2 points.</a:t>
            </a:r>
          </a:p>
          <a:p>
            <a:pPr marL="285750" indent="-285750">
              <a:spcAft>
                <a:spcPts val="600"/>
              </a:spcAft>
              <a:buFont typeface="Arial" panose="020B0604020202020204" pitchFamily="34" charset="0"/>
              <a:buChar char="•"/>
            </a:pPr>
            <a:r>
              <a:rPr lang="en-GB"/>
              <a:t>Need 8 points for standard rate and 12 points for enhanced rate.</a:t>
            </a:r>
          </a:p>
          <a:p>
            <a:pPr marL="285750" indent="-285750">
              <a:spcAft>
                <a:spcPts val="600"/>
              </a:spcAft>
              <a:buFont typeface="Arial" panose="020B0604020202020204" pitchFamily="34" charset="0"/>
              <a:buChar char="•"/>
            </a:pPr>
            <a:r>
              <a:rPr lang="en-GB"/>
              <a:t>Qualifying period for health condition - 3 months before and 9 months after, also presence conditions. Life limiting illness- 12 months - no qualifying period, enhanced Daily Living awarded.</a:t>
            </a:r>
            <a:br>
              <a:rPr lang="en-GB"/>
            </a:br>
            <a:endParaRPr lang="en-GB"/>
          </a:p>
          <a:p>
            <a:pPr>
              <a:spcAft>
                <a:spcPts val="600"/>
              </a:spcAft>
            </a:pPr>
            <a:r>
              <a:rPr lang="en-GB"/>
              <a:t>Awarded based on how your disability affects you not the health condition itself. Should look at the help you need even if you don’t already get that help. </a:t>
            </a:r>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7" y="213976"/>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
        <p:nvSpPr>
          <p:cNvPr id="2" name="TextBox 1"/>
          <p:cNvSpPr txBox="1"/>
          <p:nvPr/>
        </p:nvSpPr>
        <p:spPr>
          <a:xfrm>
            <a:off x="395996" y="365770"/>
            <a:ext cx="11640673" cy="1200329"/>
          </a:xfrm>
          <a:prstGeom prst="rect">
            <a:avLst/>
          </a:prstGeom>
          <a:noFill/>
        </p:spPr>
        <p:txBody>
          <a:bodyPr wrap="square" lIns="91440" tIns="45720" rIns="91440" bIns="45720" rtlCol="0" anchor="t">
            <a:spAutoFit/>
          </a:bodyPr>
          <a:lstStyle/>
          <a:p>
            <a:r>
              <a:rPr lang="en-GB" sz="3600" b="1">
                <a:solidFill>
                  <a:srgbClr val="1F204F"/>
                </a:solidFill>
                <a:cs typeface="Arial"/>
              </a:rPr>
              <a:t>Disability benefits for children, adults and people over pension age</a:t>
            </a:r>
          </a:p>
        </p:txBody>
      </p:sp>
    </p:spTree>
    <p:extLst>
      <p:ext uri="{BB962C8B-B14F-4D97-AF65-F5344CB8AC3E}">
        <p14:creationId xmlns:p14="http://schemas.microsoft.com/office/powerpoint/2010/main" val="1812029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a:solidFill>
                  <a:srgbClr val="1F204F"/>
                </a:solidFill>
                <a:cs typeface="Arial"/>
              </a:rPr>
              <a:t>Personal Independence Payment (PIP)</a:t>
            </a:r>
          </a:p>
        </p:txBody>
      </p:sp>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96666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C687943-91B7-3185-E9FD-297E7B2C0417}"/>
              </a:ext>
            </a:extLst>
          </p:cNvPr>
          <p:cNvSpPr txBox="1"/>
          <p:nvPr/>
        </p:nvSpPr>
        <p:spPr>
          <a:xfrm>
            <a:off x="395996" y="2220977"/>
            <a:ext cx="11640673" cy="2416046"/>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a:t>Current rates: Standard Daily living- £68.10/pw, Enhanced Daily living £ 101.75/pw.</a:t>
            </a:r>
            <a:br>
              <a:rPr lang="en-GB"/>
            </a:br>
            <a:r>
              <a:rPr lang="en-GB"/>
              <a:t>Standard mobility £26.90/pw, Enhanced mobility £71.00/pw. </a:t>
            </a:r>
          </a:p>
          <a:p>
            <a:pPr marL="285750" indent="-285750">
              <a:spcAft>
                <a:spcPts val="600"/>
              </a:spcAft>
              <a:buFont typeface="Arial" panose="020B0604020202020204" pitchFamily="34" charset="0"/>
              <a:buChar char="•"/>
            </a:pPr>
            <a:r>
              <a:rPr lang="en-GB"/>
              <a:t>Can be paid after pension age. Can work and claim PIP. PIP is not taken off other benefits. </a:t>
            </a:r>
          </a:p>
          <a:p>
            <a:pPr marL="285750" indent="-285750">
              <a:spcAft>
                <a:spcPts val="600"/>
              </a:spcAft>
              <a:buFont typeface="Arial" panose="020B0604020202020204" pitchFamily="34" charset="0"/>
              <a:buChar char="•"/>
            </a:pPr>
            <a:r>
              <a:rPr lang="en-GB"/>
              <a:t>Apply by phone to start the process. 7-10 working days for form (PIP2) to arrive.</a:t>
            </a:r>
          </a:p>
          <a:p>
            <a:pPr marL="285750" indent="-285750">
              <a:spcAft>
                <a:spcPts val="600"/>
              </a:spcAft>
              <a:buFont typeface="Arial" panose="020B0604020202020204" pitchFamily="34" charset="0"/>
              <a:buChar char="•"/>
            </a:pPr>
            <a:r>
              <a:rPr lang="en-GB"/>
              <a:t>Telephone: 0800 917 2222.</a:t>
            </a:r>
          </a:p>
          <a:p>
            <a:pPr marL="285750" indent="-285750">
              <a:spcAft>
                <a:spcPts val="600"/>
              </a:spcAft>
              <a:buFont typeface="Arial" panose="020B0604020202020204" pitchFamily="34" charset="0"/>
              <a:buChar char="•"/>
            </a:pPr>
            <a:r>
              <a:rPr lang="en-GB"/>
              <a:t>Complete the PIP Form and have an assessment. Current process times - 13 weeks for a new application.</a:t>
            </a:r>
          </a:p>
          <a:p>
            <a:pPr marL="285750" indent="-285750">
              <a:spcAft>
                <a:spcPts val="600"/>
              </a:spcAft>
              <a:buFont typeface="Arial" panose="020B0604020202020204" pitchFamily="34" charset="0"/>
              <a:buChar char="•"/>
            </a:pPr>
            <a:r>
              <a:rPr lang="en-GB"/>
              <a:t>Can appeal the outcome. Can ask for a statement of reasons. Gives extra 2 weeks to appeal. Awards from 1-3 years.</a:t>
            </a:r>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7" y="242738"/>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Tree>
    <p:extLst>
      <p:ext uri="{BB962C8B-B14F-4D97-AF65-F5344CB8AC3E}">
        <p14:creationId xmlns:p14="http://schemas.microsoft.com/office/powerpoint/2010/main" val="895511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a:solidFill>
                  <a:srgbClr val="1F204F"/>
                </a:solidFill>
                <a:cs typeface="Arial"/>
              </a:rPr>
              <a:t>Attendance Allowance (AA)</a:t>
            </a:r>
          </a:p>
        </p:txBody>
      </p:sp>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88662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C687943-91B7-3185-E9FD-297E7B2C0417}"/>
              </a:ext>
            </a:extLst>
          </p:cNvPr>
          <p:cNvSpPr txBox="1"/>
          <p:nvPr/>
        </p:nvSpPr>
        <p:spPr>
          <a:xfrm>
            <a:off x="395996" y="1282418"/>
            <a:ext cx="11640673" cy="407803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a:t>Not based on income or savings. Can be claimed at pension age.</a:t>
            </a:r>
            <a:br>
              <a:rPr lang="en-GB"/>
            </a:br>
            <a:r>
              <a:rPr lang="en-GB"/>
              <a:t>Qualifying period of 6 months for health condition. Life limiting illness- 12 months- no qualifying period – automatic high rate AA.</a:t>
            </a:r>
          </a:p>
          <a:p>
            <a:pPr marL="285750" indent="-285750">
              <a:spcAft>
                <a:spcPts val="600"/>
              </a:spcAft>
              <a:buFont typeface="Arial" panose="020B0604020202020204" pitchFamily="34" charset="0"/>
              <a:buChar char="•"/>
            </a:pPr>
            <a:r>
              <a:rPr lang="en-GB"/>
              <a:t>You should apply for Attendance Allowance if you have a disability or illness and need help or supervision throughout the day or at times during the night (even if you don’t currently get that help).</a:t>
            </a:r>
            <a:br>
              <a:rPr lang="en-GB"/>
            </a:br>
            <a:r>
              <a:rPr lang="en-GB"/>
              <a:t>The Award is based on information on the form and supporting information – rarely an assessment but this can be done or more information can be asked for. </a:t>
            </a:r>
          </a:p>
          <a:p>
            <a:pPr marL="285750" indent="-285750">
              <a:spcAft>
                <a:spcPts val="600"/>
              </a:spcAft>
              <a:buFont typeface="Arial" panose="020B0604020202020204" pitchFamily="34" charset="0"/>
              <a:buChar char="•"/>
            </a:pPr>
            <a:r>
              <a:rPr lang="en-GB"/>
              <a:t>Awarded at a low and high rate- Low rate for help either day or night, high rate for help day and night.</a:t>
            </a:r>
          </a:p>
          <a:p>
            <a:pPr marL="285750" indent="-285750">
              <a:spcAft>
                <a:spcPts val="600"/>
              </a:spcAft>
              <a:buFont typeface="Arial" panose="020B0604020202020204" pitchFamily="34" charset="0"/>
              <a:buChar char="•"/>
            </a:pPr>
            <a:r>
              <a:rPr lang="en-GB"/>
              <a:t>Rates- low rate £68.10/pw, High rate £101.75/pw.</a:t>
            </a:r>
          </a:p>
          <a:p>
            <a:pPr marL="285750" indent="-285750">
              <a:spcAft>
                <a:spcPts val="600"/>
              </a:spcAft>
              <a:buFont typeface="Arial" panose="020B0604020202020204" pitchFamily="34" charset="0"/>
              <a:buChar char="•"/>
            </a:pPr>
            <a:r>
              <a:rPr lang="en-GB"/>
              <a:t>Applications take at least 8 weeks to be processed. Applications are made by post.</a:t>
            </a:r>
          </a:p>
          <a:p>
            <a:pPr marL="285750" indent="-285750">
              <a:spcAft>
                <a:spcPts val="600"/>
              </a:spcAft>
              <a:buFont typeface="Arial" panose="020B0604020202020204" pitchFamily="34" charset="0"/>
              <a:buChar char="•"/>
            </a:pPr>
            <a:r>
              <a:rPr lang="en-GB"/>
              <a:t>Call the AA helpline on Telephone: 0800 731 0122 or download a form. Claim starts from either the phone call or when the DWP receives the form if downloaded.</a:t>
            </a:r>
            <a:br>
              <a:rPr lang="en-GB"/>
            </a:br>
            <a:r>
              <a:rPr lang="en-GB"/>
              <a:t>AA cannot usually be paid in a care home unless either fully self-funding or less than 12 months to live and in a hospice.</a:t>
            </a:r>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8" y="162697"/>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Tree>
    <p:extLst>
      <p:ext uri="{BB962C8B-B14F-4D97-AF65-F5344CB8AC3E}">
        <p14:creationId xmlns:p14="http://schemas.microsoft.com/office/powerpoint/2010/main" val="2353626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996" y="365770"/>
            <a:ext cx="11640673" cy="646331"/>
          </a:xfrm>
          <a:prstGeom prst="rect">
            <a:avLst/>
          </a:prstGeom>
          <a:noFill/>
        </p:spPr>
        <p:txBody>
          <a:bodyPr wrap="square" lIns="91440" tIns="45720" rIns="91440" bIns="45720" rtlCol="0" anchor="t">
            <a:spAutoFit/>
          </a:bodyPr>
          <a:lstStyle/>
          <a:p>
            <a:r>
              <a:rPr lang="en-GB" sz="3600" b="1">
                <a:solidFill>
                  <a:srgbClr val="1F204F"/>
                </a:solidFill>
                <a:cs typeface="Arial"/>
              </a:rPr>
              <a:t>Disability Living Allowance for Adults</a:t>
            </a:r>
          </a:p>
        </p:txBody>
      </p:sp>
      <p:sp>
        <p:nvSpPr>
          <p:cNvPr id="6" name="Rectangle 5">
            <a:extLst>
              <a:ext uri="{FF2B5EF4-FFF2-40B4-BE49-F238E27FC236}">
                <a16:creationId xmlns:a16="http://schemas.microsoft.com/office/drawing/2014/main" id="{96CB258F-A7E7-A452-9930-8AA87A1F1065}"/>
              </a:ext>
            </a:extLst>
          </p:cNvPr>
          <p:cNvSpPr/>
          <p:nvPr/>
        </p:nvSpPr>
        <p:spPr>
          <a:xfrm>
            <a:off x="11007969" y="0"/>
            <a:ext cx="1184031" cy="695776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C687943-91B7-3185-E9FD-297E7B2C0417}"/>
              </a:ext>
            </a:extLst>
          </p:cNvPr>
          <p:cNvSpPr txBox="1"/>
          <p:nvPr/>
        </p:nvSpPr>
        <p:spPr>
          <a:xfrm>
            <a:off x="395995" y="1728534"/>
            <a:ext cx="11640673" cy="3400931"/>
          </a:xfrm>
          <a:prstGeom prst="rect">
            <a:avLst/>
          </a:prstGeom>
          <a:noFill/>
        </p:spPr>
        <p:txBody>
          <a:bodyPr wrap="square" rtlCol="0">
            <a:spAutoFit/>
          </a:bodyPr>
          <a:lstStyle/>
          <a:p>
            <a:pPr>
              <a:spcAft>
                <a:spcPts val="600"/>
              </a:spcAft>
            </a:pPr>
            <a:r>
              <a:rPr lang="en-GB"/>
              <a:t>Since 2013 working age adults have been moving to PIP.  No new claims for DLA for adults can be made. </a:t>
            </a:r>
          </a:p>
          <a:p>
            <a:pPr>
              <a:spcAft>
                <a:spcPts val="600"/>
              </a:spcAft>
            </a:pPr>
            <a:r>
              <a:rPr lang="en-GB"/>
              <a:t>If 65 or over on 8th April 2013  then can stay  on DLA.</a:t>
            </a:r>
          </a:p>
          <a:p>
            <a:pPr>
              <a:spcAft>
                <a:spcPts val="600"/>
              </a:spcAft>
            </a:pPr>
            <a:endParaRPr lang="en-GB"/>
          </a:p>
          <a:p>
            <a:pPr marL="285750" indent="-285750">
              <a:spcAft>
                <a:spcPts val="600"/>
              </a:spcAft>
              <a:buFont typeface="Arial" panose="020B0604020202020204" pitchFamily="34" charset="0"/>
              <a:buChar char="•"/>
            </a:pPr>
            <a:r>
              <a:rPr lang="en-GB"/>
              <a:t>From pension age can keep low rate care if qualified before pension age but cannot drop down to the lowest rate of care. </a:t>
            </a:r>
          </a:p>
          <a:p>
            <a:pPr marL="285750" indent="-285750">
              <a:spcAft>
                <a:spcPts val="600"/>
              </a:spcAft>
              <a:buFont typeface="Arial" panose="020B0604020202020204" pitchFamily="34" charset="0"/>
              <a:buChar char="•"/>
            </a:pPr>
            <a:r>
              <a:rPr lang="en-GB"/>
              <a:t>Can move up to middle or high rate care from low rate on DLA – there is a 6 month qualifying period. </a:t>
            </a:r>
          </a:p>
          <a:p>
            <a:pPr marL="285750" indent="-285750">
              <a:spcAft>
                <a:spcPts val="600"/>
              </a:spcAft>
              <a:buFont typeface="Arial" panose="020B0604020202020204" pitchFamily="34" charset="0"/>
              <a:buChar char="•"/>
            </a:pPr>
            <a:r>
              <a:rPr lang="en-GB"/>
              <a:t>If the mobility component is in place  a person can claim the care component at middle or high rate instead of AA. </a:t>
            </a:r>
          </a:p>
          <a:p>
            <a:pPr marL="285750" indent="-285750">
              <a:spcAft>
                <a:spcPts val="600"/>
              </a:spcAft>
              <a:buFont typeface="Arial" panose="020B0604020202020204" pitchFamily="34" charset="0"/>
              <a:buChar char="•"/>
            </a:pPr>
            <a:r>
              <a:rPr lang="en-GB"/>
              <a:t>Can only stay on the rate of mobility awarded before pension age once reach pension age unless you can show you met the conditions before pension age.</a:t>
            </a:r>
          </a:p>
          <a:p>
            <a:pPr marL="285750" indent="-285750">
              <a:spcAft>
                <a:spcPts val="600"/>
              </a:spcAft>
              <a:buFont typeface="Arial" panose="020B0604020202020204" pitchFamily="34" charset="0"/>
              <a:buChar char="•"/>
            </a:pPr>
            <a:r>
              <a:rPr lang="en-GB"/>
              <a:t> Get advice if thinking of asking for a higher rate to check the situation.</a:t>
            </a:r>
          </a:p>
        </p:txBody>
      </p:sp>
      <p:pic>
        <p:nvPicPr>
          <p:cNvPr id="7" name="Picture 6">
            <a:extLst>
              <a:ext uri="{FF2B5EF4-FFF2-40B4-BE49-F238E27FC236}">
                <a16:creationId xmlns:a16="http://schemas.microsoft.com/office/drawing/2014/main" id="{B6B5F9C6-BEED-9A60-A54D-B56F2CB36D7E}"/>
              </a:ext>
            </a:extLst>
          </p:cNvPr>
          <p:cNvPicPr>
            <a:picLocks noChangeAspect="1"/>
          </p:cNvPicPr>
          <p:nvPr/>
        </p:nvPicPr>
        <p:blipFill>
          <a:blip r:embed="rId3"/>
          <a:stretch>
            <a:fillRect/>
          </a:stretch>
        </p:blipFill>
        <p:spPr>
          <a:xfrm rot="16200000">
            <a:off x="5468077" y="233838"/>
            <a:ext cx="1255845" cy="12192000"/>
          </a:xfrm>
          <a:prstGeom prst="rect">
            <a:avLst/>
          </a:prstGeom>
        </p:spPr>
      </p:pic>
      <p:pic>
        <p:nvPicPr>
          <p:cNvPr id="4" name="Picture 3">
            <a:extLst>
              <a:ext uri="{FF2B5EF4-FFF2-40B4-BE49-F238E27FC236}">
                <a16:creationId xmlns:a16="http://schemas.microsoft.com/office/drawing/2014/main" id="{916DF443-A15F-540D-8E76-97F2FB4BAE26}"/>
              </a:ext>
            </a:extLst>
          </p:cNvPr>
          <p:cNvPicPr>
            <a:picLocks noChangeAspect="1"/>
          </p:cNvPicPr>
          <p:nvPr/>
        </p:nvPicPr>
        <p:blipFill>
          <a:blip r:embed="rId4"/>
          <a:stretch>
            <a:fillRect/>
          </a:stretch>
        </p:blipFill>
        <p:spPr>
          <a:xfrm>
            <a:off x="10465825" y="5817276"/>
            <a:ext cx="2268318" cy="825601"/>
          </a:xfrm>
          <a:prstGeom prst="rect">
            <a:avLst/>
          </a:prstGeom>
        </p:spPr>
      </p:pic>
    </p:spTree>
    <p:extLst>
      <p:ext uri="{BB962C8B-B14F-4D97-AF65-F5344CB8AC3E}">
        <p14:creationId xmlns:p14="http://schemas.microsoft.com/office/powerpoint/2010/main" val="1805770375"/>
      </p:ext>
    </p:extLst>
  </p:cSld>
  <p:clrMapOvr>
    <a:masterClrMapping/>
  </p:clrMapOvr>
</p:sld>
</file>

<file path=ppt/theme/theme1.xml><?xml version="1.0" encoding="utf-8"?>
<a:theme xmlns:a="http://schemas.openxmlformats.org/drawingml/2006/main" name="CSWNew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4624D42-FD32-4642-80CB-1409ABA6BEED}" vid="{F0924B09-F18D-4A71-80E5-D99EEB9D2A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4d345c-6e2c-43a8-9338-244f87f6434a">
      <Terms xmlns="http://schemas.microsoft.com/office/infopath/2007/PartnerControls"/>
    </lcf76f155ced4ddcb4097134ff3c332f>
    <TaxCatchAll xmlns="d07362aa-b0b6-43c9-9629-852a9e2365d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0D14F9E959B314FA4E1B747AECDA4A7" ma:contentTypeVersion="17" ma:contentTypeDescription="Create a new document." ma:contentTypeScope="" ma:versionID="278a30d6bd5fd76d56b54423d7594825">
  <xsd:schema xmlns:xsd="http://www.w3.org/2001/XMLSchema" xmlns:xs="http://www.w3.org/2001/XMLSchema" xmlns:p="http://schemas.microsoft.com/office/2006/metadata/properties" xmlns:ns2="6a4d345c-6e2c-43a8-9338-244f87f6434a" xmlns:ns3="d07362aa-b0b6-43c9-9629-852a9e2365d2" targetNamespace="http://schemas.microsoft.com/office/2006/metadata/properties" ma:root="true" ma:fieldsID="f2deea3c602c766eb0874ae13d8f92d7" ns2:_="" ns3:_="">
    <xsd:import namespace="6a4d345c-6e2c-43a8-9338-244f87f6434a"/>
    <xsd:import namespace="d07362aa-b0b6-43c9-9629-852a9e2365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d345c-6e2c-43a8-9338-244f87f643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3e9238a-0d8c-4e91-8e7e-8d1dffb909a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7362aa-b0b6-43c9-9629-852a9e2365d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125fd8d-d8bd-4f4e-82f1-64b62b82f268}" ma:internalName="TaxCatchAll" ma:showField="CatchAllData" ma:web="d07362aa-b0b6-43c9-9629-852a9e2365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534CFF-AABD-422E-84E7-9F848DDF74B2}">
  <ds:schemaRefs>
    <ds:schemaRef ds:uri="http://schemas.microsoft.com/sharepoint/v3/contenttype/forms"/>
  </ds:schemaRefs>
</ds:datastoreItem>
</file>

<file path=customXml/itemProps2.xml><?xml version="1.0" encoding="utf-8"?>
<ds:datastoreItem xmlns:ds="http://schemas.openxmlformats.org/officeDocument/2006/customXml" ds:itemID="{92EAAA4D-4441-4BDE-9E9B-D444CE1B05DA}">
  <ds:schemaRefs>
    <ds:schemaRef ds:uri="6a4d345c-6e2c-43a8-9338-244f87f6434a"/>
    <ds:schemaRef ds:uri="d07362aa-b0b6-43c9-9629-852a9e2365d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1030849-0E26-4F87-A328-6647897F4664}">
  <ds:schemaRefs>
    <ds:schemaRef ds:uri="6a4d345c-6e2c-43a8-9338-244f87f6434a"/>
    <ds:schemaRef ds:uri="d07362aa-b0b6-43c9-9629-852a9e2365d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8</TotalTime>
  <Words>2858</Words>
  <Application>Microsoft Office PowerPoint</Application>
  <PresentationFormat>Widescreen</PresentationFormat>
  <Paragraphs>174</Paragraphs>
  <Slides>19</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 Rounded MT Bold</vt:lpstr>
      <vt:lpstr>Calibri</vt:lpstr>
      <vt:lpstr>CSWNewTheme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Georgia Stone</dc:creator>
  <cp:lastModifiedBy>Emily Clark</cp:lastModifiedBy>
  <cp:revision>1</cp:revision>
  <dcterms:created xsi:type="dcterms:W3CDTF">2020-10-22T12:36:51Z</dcterms:created>
  <dcterms:modified xsi:type="dcterms:W3CDTF">2023-12-04T16:37:32Z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0x010100A0D14F9E959B314FA4E1B747AECDA4A7</vt:lpwstr>
  </property>
  <property fmtid="{D5CDD505-2E9C-101B-9397-08002B2CF9AE}" pid="3" name="Order">
    <vt:r8>85400</vt:r8>
  </property>
  <property fmtid="{D5CDD505-2E9C-101B-9397-08002B2CF9AE}" pid="4" name="MediaServiceImageTags">
    <vt:lpwstr/>
  </property>
</Properties>
</file>