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7" r:id="rId6"/>
    <p:sldId id="268" r:id="rId7"/>
    <p:sldId id="259" r:id="rId8"/>
    <p:sldId id="260" r:id="rId9"/>
    <p:sldId id="261" r:id="rId10"/>
    <p:sldId id="262" r:id="rId11"/>
    <p:sldId id="269" r:id="rId12"/>
    <p:sldId id="263" r:id="rId13"/>
    <p:sldId id="264" r:id="rId14"/>
    <p:sldId id="26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EC830-F2E0-4342-9FA6-2795841BD0FD}" v="1" dt="2023-12-12T09:52:01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5442"/>
  </p:normalViewPr>
  <p:slideViewPr>
    <p:cSldViewPr snapToGrid="0">
      <p:cViewPr varScale="1">
        <p:scale>
          <a:sx n="86" d="100"/>
          <a:sy n="86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Clark" userId="d00298d4-ccbd-493d-9559-c33f9fce36f5" providerId="ADAL" clId="{F5BEC830-F2E0-4342-9FA6-2795841BD0FD}"/>
    <pc:docChg chg="modSld">
      <pc:chgData name="Emily Clark" userId="d00298d4-ccbd-493d-9559-c33f9fce36f5" providerId="ADAL" clId="{F5BEC830-F2E0-4342-9FA6-2795841BD0FD}" dt="2023-12-12T09:52:01.113" v="0"/>
      <pc:docMkLst>
        <pc:docMk/>
      </pc:docMkLst>
      <pc:sldChg chg="addSp modSp">
        <pc:chgData name="Emily Clark" userId="d00298d4-ccbd-493d-9559-c33f9fce36f5" providerId="ADAL" clId="{F5BEC830-F2E0-4342-9FA6-2795841BD0FD}" dt="2023-12-12T09:52:01.113" v="0"/>
        <pc:sldMkLst>
          <pc:docMk/>
          <pc:sldMk cId="2253510880" sldId="265"/>
        </pc:sldMkLst>
        <pc:picChg chg="add mod">
          <ac:chgData name="Emily Clark" userId="d00298d4-ccbd-493d-9559-c33f9fce36f5" providerId="ADAL" clId="{F5BEC830-F2E0-4342-9FA6-2795841BD0FD}" dt="2023-12-12T09:52:01.113" v="0"/>
          <ac:picMkLst>
            <pc:docMk/>
            <pc:sldMk cId="2253510880" sldId="265"/>
            <ac:picMk id="2" creationId="{42957259-33BE-B8B1-C148-AB255569A882}"/>
          </ac:picMkLst>
        </pc:picChg>
      </pc:sldChg>
    </pc:docChg>
  </pc:docChgLst>
  <pc:docChgLst>
    <pc:chgData name="Samantha Wilson" userId="21f11731-8c51-44b9-a671-78955329f878" providerId="ADAL" clId="{37747831-CB3D-4FAA-A03F-53B5D1717C94}"/>
    <pc:docChg chg="undo custSel addSld delSld modSld sldOrd">
      <pc:chgData name="Samantha Wilson" userId="21f11731-8c51-44b9-a671-78955329f878" providerId="ADAL" clId="{37747831-CB3D-4FAA-A03F-53B5D1717C94}" dt="2023-11-16T16:56:42.019" v="2716" actId="20577"/>
      <pc:docMkLst>
        <pc:docMk/>
      </pc:docMkLst>
      <pc:sldChg chg="addSp modSp mod">
        <pc:chgData name="Samantha Wilson" userId="21f11731-8c51-44b9-a671-78955329f878" providerId="ADAL" clId="{37747831-CB3D-4FAA-A03F-53B5D1717C94}" dt="2023-11-16T15:27:21.563" v="152" actId="1076"/>
        <pc:sldMkLst>
          <pc:docMk/>
          <pc:sldMk cId="4096242726" sldId="256"/>
        </pc:sldMkLst>
        <pc:spChg chg="add mod">
          <ac:chgData name="Samantha Wilson" userId="21f11731-8c51-44b9-a671-78955329f878" providerId="ADAL" clId="{37747831-CB3D-4FAA-A03F-53B5D1717C94}" dt="2023-11-16T15:27:21.563" v="152" actId="1076"/>
          <ac:spMkLst>
            <pc:docMk/>
            <pc:sldMk cId="4096242726" sldId="256"/>
            <ac:spMk id="3" creationId="{58D0E3EB-DB8D-3726-A213-54D72132E73F}"/>
          </ac:spMkLst>
        </pc:spChg>
      </pc:sldChg>
      <pc:sldChg chg="modSp del mod">
        <pc:chgData name="Samantha Wilson" userId="21f11731-8c51-44b9-a671-78955329f878" providerId="ADAL" clId="{37747831-CB3D-4FAA-A03F-53B5D1717C94}" dt="2023-11-16T16:25:53.968" v="2229" actId="47"/>
        <pc:sldMkLst>
          <pc:docMk/>
          <pc:sldMk cId="2956911059" sldId="257"/>
        </pc:sldMkLst>
        <pc:spChg chg="mod">
          <ac:chgData name="Samantha Wilson" userId="21f11731-8c51-44b9-a671-78955329f878" providerId="ADAL" clId="{37747831-CB3D-4FAA-A03F-53B5D1717C94}" dt="2023-11-16T15:31:41.217" v="414" actId="6549"/>
          <ac:spMkLst>
            <pc:docMk/>
            <pc:sldMk cId="2956911059" sldId="257"/>
            <ac:spMk id="2" creationId="{00000000-0000-0000-0000-000000000000}"/>
          </ac:spMkLst>
        </pc:spChg>
        <pc:spChg chg="mod">
          <ac:chgData name="Samantha Wilson" userId="21f11731-8c51-44b9-a671-78955329f878" providerId="ADAL" clId="{37747831-CB3D-4FAA-A03F-53B5D1717C94}" dt="2023-11-16T16:05:11.598" v="1742" actId="20577"/>
          <ac:spMkLst>
            <pc:docMk/>
            <pc:sldMk cId="2956911059" sldId="257"/>
            <ac:spMk id="3" creationId="{BC687943-91B7-3185-E9FD-297E7B2C0417}"/>
          </ac:spMkLst>
        </pc:spChg>
      </pc:sldChg>
      <pc:sldChg chg="modSp del mod">
        <pc:chgData name="Samantha Wilson" userId="21f11731-8c51-44b9-a671-78955329f878" providerId="ADAL" clId="{37747831-CB3D-4FAA-A03F-53B5D1717C94}" dt="2023-11-16T16:03:54.273" v="1711" actId="47"/>
        <pc:sldMkLst>
          <pc:docMk/>
          <pc:sldMk cId="2457255138" sldId="258"/>
        </pc:sldMkLst>
        <pc:spChg chg="mod">
          <ac:chgData name="Samantha Wilson" userId="21f11731-8c51-44b9-a671-78955329f878" providerId="ADAL" clId="{37747831-CB3D-4FAA-A03F-53B5D1717C94}" dt="2023-11-16T15:34:34.943" v="416"/>
          <ac:spMkLst>
            <pc:docMk/>
            <pc:sldMk cId="2457255138" sldId="258"/>
            <ac:spMk id="3" creationId="{9253EC47-3A77-8783-B2D8-1964859A38F4}"/>
          </ac:spMkLst>
        </pc:spChg>
      </pc:sldChg>
      <pc:sldChg chg="modSp add del mod">
        <pc:chgData name="Samantha Wilson" userId="21f11731-8c51-44b9-a671-78955329f878" providerId="ADAL" clId="{37747831-CB3D-4FAA-A03F-53B5D1717C94}" dt="2023-11-16T16:22:28.091" v="2134"/>
        <pc:sldMkLst>
          <pc:docMk/>
          <pc:sldMk cId="2892925242" sldId="258"/>
        </pc:sldMkLst>
        <pc:spChg chg="mod">
          <ac:chgData name="Samantha Wilson" userId="21f11731-8c51-44b9-a671-78955329f878" providerId="ADAL" clId="{37747831-CB3D-4FAA-A03F-53B5D1717C94}" dt="2023-11-16T16:22:28.091" v="2134"/>
          <ac:spMkLst>
            <pc:docMk/>
            <pc:sldMk cId="2892925242" sldId="258"/>
            <ac:spMk id="3" creationId="{4A051E7B-103B-AE23-9602-855EEBD88AFD}"/>
          </ac:spMkLst>
        </pc:spChg>
      </pc:sldChg>
      <pc:sldChg chg="addSp delSp modSp mod">
        <pc:chgData name="Samantha Wilson" userId="21f11731-8c51-44b9-a671-78955329f878" providerId="ADAL" clId="{37747831-CB3D-4FAA-A03F-53B5D1717C94}" dt="2023-11-16T16:53:22.416" v="2707" actId="14100"/>
        <pc:sldMkLst>
          <pc:docMk/>
          <pc:sldMk cId="2253081848" sldId="259"/>
        </pc:sldMkLst>
        <pc:spChg chg="mod">
          <ac:chgData name="Samantha Wilson" userId="21f11731-8c51-44b9-a671-78955329f878" providerId="ADAL" clId="{37747831-CB3D-4FAA-A03F-53B5D1717C94}" dt="2023-11-16T16:27:45.558" v="2309" actId="14100"/>
          <ac:spMkLst>
            <pc:docMk/>
            <pc:sldMk cId="2253081848" sldId="259"/>
            <ac:spMk id="2" creationId="{EDC1C562-1CC3-8CD5-DF67-13C4DFE10806}"/>
          </ac:spMkLst>
        </pc:spChg>
        <pc:spChg chg="add del mod">
          <ac:chgData name="Samantha Wilson" userId="21f11731-8c51-44b9-a671-78955329f878" providerId="ADAL" clId="{37747831-CB3D-4FAA-A03F-53B5D1717C94}" dt="2023-11-16T16:53:22.416" v="2707" actId="14100"/>
          <ac:spMkLst>
            <pc:docMk/>
            <pc:sldMk cId="2253081848" sldId="259"/>
            <ac:spMk id="3" creationId="{F10010E6-DA48-A46B-D258-6BCBB94AB30B}"/>
          </ac:spMkLst>
        </pc:spChg>
        <pc:spChg chg="add del mod">
          <ac:chgData name="Samantha Wilson" userId="21f11731-8c51-44b9-a671-78955329f878" providerId="ADAL" clId="{37747831-CB3D-4FAA-A03F-53B5D1717C94}" dt="2023-11-16T16:29:56.661" v="2416"/>
          <ac:spMkLst>
            <pc:docMk/>
            <pc:sldMk cId="2253081848" sldId="259"/>
            <ac:spMk id="6" creationId="{E0171E3B-B4A1-A10F-0C53-42984D7F8403}"/>
          </ac:spMkLst>
        </pc:spChg>
        <pc:picChg chg="add del mod">
          <ac:chgData name="Samantha Wilson" userId="21f11731-8c51-44b9-a671-78955329f878" providerId="ADAL" clId="{37747831-CB3D-4FAA-A03F-53B5D1717C94}" dt="2023-11-16T16:29:58.865" v="2419"/>
          <ac:picMkLst>
            <pc:docMk/>
            <pc:sldMk cId="2253081848" sldId="259"/>
            <ac:picMk id="5" creationId="{23D9B0FB-C358-2860-502C-E97EE28018FF}"/>
          </ac:picMkLst>
        </pc:picChg>
      </pc:sldChg>
      <pc:sldChg chg="modSp add mod">
        <pc:chgData name="Samantha Wilson" userId="21f11731-8c51-44b9-a671-78955329f878" providerId="ADAL" clId="{37747831-CB3D-4FAA-A03F-53B5D1717C94}" dt="2023-11-16T16:29:48.519" v="2403" actId="20577"/>
        <pc:sldMkLst>
          <pc:docMk/>
          <pc:sldMk cId="1359605862" sldId="260"/>
        </pc:sldMkLst>
        <pc:spChg chg="mod">
          <ac:chgData name="Samantha Wilson" userId="21f11731-8c51-44b9-a671-78955329f878" providerId="ADAL" clId="{37747831-CB3D-4FAA-A03F-53B5D1717C94}" dt="2023-11-16T16:29:48.519" v="2403" actId="20577"/>
          <ac:spMkLst>
            <pc:docMk/>
            <pc:sldMk cId="1359605862" sldId="260"/>
            <ac:spMk id="2" creationId="{EDC1C562-1CC3-8CD5-DF67-13C4DFE10806}"/>
          </ac:spMkLst>
        </pc:spChg>
        <pc:spChg chg="mod">
          <ac:chgData name="Samantha Wilson" userId="21f11731-8c51-44b9-a671-78955329f878" providerId="ADAL" clId="{37747831-CB3D-4FAA-A03F-53B5D1717C94}" dt="2023-11-16T16:05:52.904" v="1743" actId="14100"/>
          <ac:spMkLst>
            <pc:docMk/>
            <pc:sldMk cId="1359605862" sldId="260"/>
            <ac:spMk id="3" creationId="{F10010E6-DA48-A46B-D258-6BCBB94AB30B}"/>
          </ac:spMkLst>
        </pc:spChg>
      </pc:sldChg>
      <pc:sldChg chg="modSp add mod">
        <pc:chgData name="Samantha Wilson" userId="21f11731-8c51-44b9-a671-78955329f878" providerId="ADAL" clId="{37747831-CB3D-4FAA-A03F-53B5D1717C94}" dt="2023-11-16T15:47:10.219" v="1117" actId="20577"/>
        <pc:sldMkLst>
          <pc:docMk/>
          <pc:sldMk cId="3623636618" sldId="261"/>
        </pc:sldMkLst>
        <pc:spChg chg="mod">
          <ac:chgData name="Samantha Wilson" userId="21f11731-8c51-44b9-a671-78955329f878" providerId="ADAL" clId="{37747831-CB3D-4FAA-A03F-53B5D1717C94}" dt="2023-11-16T15:45:18.223" v="1097" actId="20577"/>
          <ac:spMkLst>
            <pc:docMk/>
            <pc:sldMk cId="3623636618" sldId="261"/>
            <ac:spMk id="2" creationId="{EDC1C562-1CC3-8CD5-DF67-13C4DFE10806}"/>
          </ac:spMkLst>
        </pc:spChg>
        <pc:spChg chg="mod">
          <ac:chgData name="Samantha Wilson" userId="21f11731-8c51-44b9-a671-78955329f878" providerId="ADAL" clId="{37747831-CB3D-4FAA-A03F-53B5D1717C94}" dt="2023-11-16T15:47:10.219" v="1117" actId="20577"/>
          <ac:spMkLst>
            <pc:docMk/>
            <pc:sldMk cId="3623636618" sldId="261"/>
            <ac:spMk id="3" creationId="{F10010E6-DA48-A46B-D258-6BCBB94AB30B}"/>
          </ac:spMkLst>
        </pc:spChg>
      </pc:sldChg>
      <pc:sldChg chg="modSp add mod">
        <pc:chgData name="Samantha Wilson" userId="21f11731-8c51-44b9-a671-78955329f878" providerId="ADAL" clId="{37747831-CB3D-4FAA-A03F-53B5D1717C94}" dt="2023-11-16T15:59:05.665" v="1581" actId="20577"/>
        <pc:sldMkLst>
          <pc:docMk/>
          <pc:sldMk cId="359346846" sldId="262"/>
        </pc:sldMkLst>
        <pc:spChg chg="mod">
          <ac:chgData name="Samantha Wilson" userId="21f11731-8c51-44b9-a671-78955329f878" providerId="ADAL" clId="{37747831-CB3D-4FAA-A03F-53B5D1717C94}" dt="2023-11-16T15:59:05.665" v="1581" actId="20577"/>
          <ac:spMkLst>
            <pc:docMk/>
            <pc:sldMk cId="359346846" sldId="262"/>
            <ac:spMk id="3" creationId="{F10010E6-DA48-A46B-D258-6BCBB94AB30B}"/>
          </ac:spMkLst>
        </pc:spChg>
      </pc:sldChg>
      <pc:sldChg chg="addSp delSp modSp add mod">
        <pc:chgData name="Samantha Wilson" userId="21f11731-8c51-44b9-a671-78955329f878" providerId="ADAL" clId="{37747831-CB3D-4FAA-A03F-53B5D1717C94}" dt="2023-11-16T16:56:42.019" v="2716" actId="20577"/>
        <pc:sldMkLst>
          <pc:docMk/>
          <pc:sldMk cId="2606746339" sldId="263"/>
        </pc:sldMkLst>
        <pc:spChg chg="mod">
          <ac:chgData name="Samantha Wilson" userId="21f11731-8c51-44b9-a671-78955329f878" providerId="ADAL" clId="{37747831-CB3D-4FAA-A03F-53B5D1717C94}" dt="2023-11-16T15:51:47.323" v="1348" actId="20577"/>
          <ac:spMkLst>
            <pc:docMk/>
            <pc:sldMk cId="2606746339" sldId="263"/>
            <ac:spMk id="2" creationId="{EDC1C562-1CC3-8CD5-DF67-13C4DFE10806}"/>
          </ac:spMkLst>
        </pc:spChg>
        <pc:spChg chg="mod">
          <ac:chgData name="Samantha Wilson" userId="21f11731-8c51-44b9-a671-78955329f878" providerId="ADAL" clId="{37747831-CB3D-4FAA-A03F-53B5D1717C94}" dt="2023-11-16T16:56:42.019" v="2716" actId="20577"/>
          <ac:spMkLst>
            <pc:docMk/>
            <pc:sldMk cId="2606746339" sldId="263"/>
            <ac:spMk id="3" creationId="{F10010E6-DA48-A46B-D258-6BCBB94AB30B}"/>
          </ac:spMkLst>
        </pc:spChg>
        <pc:picChg chg="add del">
          <ac:chgData name="Samantha Wilson" userId="21f11731-8c51-44b9-a671-78955329f878" providerId="ADAL" clId="{37747831-CB3D-4FAA-A03F-53B5D1717C94}" dt="2023-11-16T16:55:22.584" v="2709" actId="478"/>
          <ac:picMkLst>
            <pc:docMk/>
            <pc:sldMk cId="2606746339" sldId="263"/>
            <ac:picMk id="6" creationId="{C01DBF59-88D8-76F6-1D11-B57C16C5B24A}"/>
          </ac:picMkLst>
        </pc:picChg>
        <pc:picChg chg="add mod">
          <ac:chgData name="Samantha Wilson" userId="21f11731-8c51-44b9-a671-78955329f878" providerId="ADAL" clId="{37747831-CB3D-4FAA-A03F-53B5D1717C94}" dt="2023-11-16T16:56:32.127" v="2711" actId="1076"/>
          <ac:picMkLst>
            <pc:docMk/>
            <pc:sldMk cId="2606746339" sldId="263"/>
            <ac:picMk id="8" creationId="{6BB02D1A-A6BE-A5C4-221A-82A358B87EE1}"/>
          </ac:picMkLst>
        </pc:picChg>
      </pc:sldChg>
      <pc:sldChg chg="addSp modSp add mod ord">
        <pc:chgData name="Samantha Wilson" userId="21f11731-8c51-44b9-a671-78955329f878" providerId="ADAL" clId="{37747831-CB3D-4FAA-A03F-53B5D1717C94}" dt="2023-11-16T16:39:45.379" v="2664" actId="1076"/>
        <pc:sldMkLst>
          <pc:docMk/>
          <pc:sldMk cId="2786151438" sldId="264"/>
        </pc:sldMkLst>
        <pc:spChg chg="mod">
          <ac:chgData name="Samantha Wilson" userId="21f11731-8c51-44b9-a671-78955329f878" providerId="ADAL" clId="{37747831-CB3D-4FAA-A03F-53B5D1717C94}" dt="2023-11-16T16:39:29.496" v="2642" actId="20577"/>
          <ac:spMkLst>
            <pc:docMk/>
            <pc:sldMk cId="2786151438" sldId="264"/>
            <ac:spMk id="2" creationId="{EDC1C562-1CC3-8CD5-DF67-13C4DFE10806}"/>
          </ac:spMkLst>
        </pc:spChg>
        <pc:spChg chg="mod">
          <ac:chgData name="Samantha Wilson" userId="21f11731-8c51-44b9-a671-78955329f878" providerId="ADAL" clId="{37747831-CB3D-4FAA-A03F-53B5D1717C94}" dt="2023-11-16T16:39:39.790" v="2662" actId="14100"/>
          <ac:spMkLst>
            <pc:docMk/>
            <pc:sldMk cId="2786151438" sldId="264"/>
            <ac:spMk id="3" creationId="{F10010E6-DA48-A46B-D258-6BCBB94AB30B}"/>
          </ac:spMkLst>
        </pc:spChg>
        <pc:picChg chg="add mod">
          <ac:chgData name="Samantha Wilson" userId="21f11731-8c51-44b9-a671-78955329f878" providerId="ADAL" clId="{37747831-CB3D-4FAA-A03F-53B5D1717C94}" dt="2023-11-16T16:39:45.379" v="2664" actId="1076"/>
          <ac:picMkLst>
            <pc:docMk/>
            <pc:sldMk cId="2786151438" sldId="264"/>
            <ac:picMk id="5" creationId="{0BAA27C2-1E62-605A-F769-597210B583FA}"/>
          </ac:picMkLst>
        </pc:picChg>
      </pc:sldChg>
      <pc:sldChg chg="modSp add del mod">
        <pc:chgData name="Samantha Wilson" userId="21f11731-8c51-44b9-a671-78955329f878" providerId="ADAL" clId="{37747831-CB3D-4FAA-A03F-53B5D1717C94}" dt="2023-11-16T16:39:59.633" v="2665" actId="47"/>
        <pc:sldMkLst>
          <pc:docMk/>
          <pc:sldMk cId="1687228659" sldId="265"/>
        </pc:sldMkLst>
        <pc:spChg chg="mod">
          <ac:chgData name="Samantha Wilson" userId="21f11731-8c51-44b9-a671-78955329f878" providerId="ADAL" clId="{37747831-CB3D-4FAA-A03F-53B5D1717C94}" dt="2023-11-16T15:59:38.210" v="1599" actId="20577"/>
          <ac:spMkLst>
            <pc:docMk/>
            <pc:sldMk cId="1687228659" sldId="265"/>
            <ac:spMk id="2" creationId="{EDC1C562-1CC3-8CD5-DF67-13C4DFE10806}"/>
          </ac:spMkLst>
        </pc:spChg>
        <pc:spChg chg="mod">
          <ac:chgData name="Samantha Wilson" userId="21f11731-8c51-44b9-a671-78955329f878" providerId="ADAL" clId="{37747831-CB3D-4FAA-A03F-53B5D1717C94}" dt="2023-11-16T16:00:20.783" v="1637" actId="20577"/>
          <ac:spMkLst>
            <pc:docMk/>
            <pc:sldMk cId="1687228659" sldId="265"/>
            <ac:spMk id="3" creationId="{F10010E6-DA48-A46B-D258-6BCBB94AB30B}"/>
          </ac:spMkLst>
        </pc:spChg>
      </pc:sldChg>
      <pc:sldChg chg="add">
        <pc:chgData name="Samantha Wilson" userId="21f11731-8c51-44b9-a671-78955329f878" providerId="ADAL" clId="{37747831-CB3D-4FAA-A03F-53B5D1717C94}" dt="2023-11-16T16:40:32.741" v="2666"/>
        <pc:sldMkLst>
          <pc:docMk/>
          <pc:sldMk cId="2253510880" sldId="265"/>
        </pc:sldMkLst>
      </pc:sldChg>
      <pc:sldChg chg="modSp add mod modNotes modNotesTx">
        <pc:chgData name="Samantha Wilson" userId="21f11731-8c51-44b9-a671-78955329f878" providerId="ADAL" clId="{37747831-CB3D-4FAA-A03F-53B5D1717C94}" dt="2023-11-16T16:41:09.041" v="2668" actId="14100"/>
        <pc:sldMkLst>
          <pc:docMk/>
          <pc:sldMk cId="3141281846" sldId="266"/>
        </pc:sldMkLst>
        <pc:spChg chg="mod">
          <ac:chgData name="Samantha Wilson" userId="21f11731-8c51-44b9-a671-78955329f878" providerId="ADAL" clId="{37747831-CB3D-4FAA-A03F-53B5D1717C94}" dt="2023-11-16T16:07:42.251" v="1752" actId="20577"/>
          <ac:spMkLst>
            <pc:docMk/>
            <pc:sldMk cId="3141281846" sldId="266"/>
            <ac:spMk id="2" creationId="{EDC1C562-1CC3-8CD5-DF67-13C4DFE10806}"/>
          </ac:spMkLst>
        </pc:spChg>
        <pc:spChg chg="mod">
          <ac:chgData name="Samantha Wilson" userId="21f11731-8c51-44b9-a671-78955329f878" providerId="ADAL" clId="{37747831-CB3D-4FAA-A03F-53B5D1717C94}" dt="2023-11-16T16:41:09.041" v="2668" actId="14100"/>
          <ac:spMkLst>
            <pc:docMk/>
            <pc:sldMk cId="3141281846" sldId="266"/>
            <ac:spMk id="3" creationId="{F10010E6-DA48-A46B-D258-6BCBB94AB30B}"/>
          </ac:spMkLst>
        </pc:spChg>
      </pc:sldChg>
      <pc:sldChg chg="addSp delSp modSp add mod">
        <pc:chgData name="Samantha Wilson" userId="21f11731-8c51-44b9-a671-78955329f878" providerId="ADAL" clId="{37747831-CB3D-4FAA-A03F-53B5D1717C94}" dt="2023-11-16T16:52:54.636" v="2706" actId="1035"/>
        <pc:sldMkLst>
          <pc:docMk/>
          <pc:sldMk cId="2153060857" sldId="267"/>
        </pc:sldMkLst>
        <pc:spChg chg="mod">
          <ac:chgData name="Samantha Wilson" userId="21f11731-8c51-44b9-a671-78955329f878" providerId="ADAL" clId="{37747831-CB3D-4FAA-A03F-53B5D1717C94}" dt="2023-11-16T16:20:08.640" v="2006" actId="20577"/>
          <ac:spMkLst>
            <pc:docMk/>
            <pc:sldMk cId="2153060857" sldId="267"/>
            <ac:spMk id="2" creationId="{00000000-0000-0000-0000-000000000000}"/>
          </ac:spMkLst>
        </pc:spChg>
        <pc:spChg chg="del">
          <ac:chgData name="Samantha Wilson" userId="21f11731-8c51-44b9-a671-78955329f878" providerId="ADAL" clId="{37747831-CB3D-4FAA-A03F-53B5D1717C94}" dt="2023-11-16T16:20:12.921" v="2007" actId="478"/>
          <ac:spMkLst>
            <pc:docMk/>
            <pc:sldMk cId="2153060857" sldId="267"/>
            <ac:spMk id="3" creationId="{BC687943-91B7-3185-E9FD-297E7B2C0417}"/>
          </ac:spMkLst>
        </pc:spChg>
        <pc:spChg chg="add mod">
          <ac:chgData name="Samantha Wilson" userId="21f11731-8c51-44b9-a671-78955329f878" providerId="ADAL" clId="{37747831-CB3D-4FAA-A03F-53B5D1717C94}" dt="2023-11-16T16:52:54.636" v="2706" actId="1035"/>
          <ac:spMkLst>
            <pc:docMk/>
            <pc:sldMk cId="2153060857" sldId="267"/>
            <ac:spMk id="5" creationId="{A4E4F29D-554A-74F0-1A75-F4042B0E8A3A}"/>
          </ac:spMkLst>
        </pc:spChg>
        <pc:picChg chg="add mod">
          <ac:chgData name="Samantha Wilson" userId="21f11731-8c51-44b9-a671-78955329f878" providerId="ADAL" clId="{37747831-CB3D-4FAA-A03F-53B5D1717C94}" dt="2023-11-16T16:51:53.900" v="2700" actId="1037"/>
          <ac:picMkLst>
            <pc:docMk/>
            <pc:sldMk cId="2153060857" sldId="267"/>
            <ac:picMk id="7" creationId="{F5C4DBF1-A0F0-09D0-58F9-F4DCC93821B4}"/>
          </ac:picMkLst>
        </pc:picChg>
        <pc:picChg chg="add mod">
          <ac:chgData name="Samantha Wilson" userId="21f11731-8c51-44b9-a671-78955329f878" providerId="ADAL" clId="{37747831-CB3D-4FAA-A03F-53B5D1717C94}" dt="2023-11-16T16:51:53.900" v="2700" actId="1037"/>
          <ac:picMkLst>
            <pc:docMk/>
            <pc:sldMk cId="2153060857" sldId="267"/>
            <ac:picMk id="9" creationId="{4A3499B0-50F5-3DBF-5565-68056B3B954E}"/>
          </ac:picMkLst>
        </pc:picChg>
        <pc:picChg chg="add mod">
          <ac:chgData name="Samantha Wilson" userId="21f11731-8c51-44b9-a671-78955329f878" providerId="ADAL" clId="{37747831-CB3D-4FAA-A03F-53B5D1717C94}" dt="2023-11-16T16:51:53.900" v="2700" actId="1037"/>
          <ac:picMkLst>
            <pc:docMk/>
            <pc:sldMk cId="2153060857" sldId="267"/>
            <ac:picMk id="11" creationId="{32CA407C-38D0-7458-C0C9-1C68F31BFE8D}"/>
          </ac:picMkLst>
        </pc:picChg>
        <pc:picChg chg="add mod">
          <ac:chgData name="Samantha Wilson" userId="21f11731-8c51-44b9-a671-78955329f878" providerId="ADAL" clId="{37747831-CB3D-4FAA-A03F-53B5D1717C94}" dt="2023-11-16T16:51:53.900" v="2700" actId="1037"/>
          <ac:picMkLst>
            <pc:docMk/>
            <pc:sldMk cId="2153060857" sldId="267"/>
            <ac:picMk id="13" creationId="{08E7A794-6DD9-9ACD-8DEF-51DBE383A215}"/>
          </ac:picMkLst>
        </pc:picChg>
      </pc:sldChg>
      <pc:sldChg chg="modSp add mod">
        <pc:chgData name="Samantha Wilson" userId="21f11731-8c51-44b9-a671-78955329f878" providerId="ADAL" clId="{37747831-CB3D-4FAA-A03F-53B5D1717C94}" dt="2023-11-16T16:24:51.626" v="2228" actId="20577"/>
        <pc:sldMkLst>
          <pc:docMk/>
          <pc:sldMk cId="3445801226" sldId="268"/>
        </pc:sldMkLst>
        <pc:spChg chg="mod">
          <ac:chgData name="Samantha Wilson" userId="21f11731-8c51-44b9-a671-78955329f878" providerId="ADAL" clId="{37747831-CB3D-4FAA-A03F-53B5D1717C94}" dt="2023-11-16T16:22:46.217" v="2158" actId="20577"/>
          <ac:spMkLst>
            <pc:docMk/>
            <pc:sldMk cId="3445801226" sldId="268"/>
            <ac:spMk id="2" creationId="{00000000-0000-0000-0000-000000000000}"/>
          </ac:spMkLst>
        </pc:spChg>
        <pc:spChg chg="mod">
          <ac:chgData name="Samantha Wilson" userId="21f11731-8c51-44b9-a671-78955329f878" providerId="ADAL" clId="{37747831-CB3D-4FAA-A03F-53B5D1717C94}" dt="2023-11-16T16:24:51.626" v="2228" actId="20577"/>
          <ac:spMkLst>
            <pc:docMk/>
            <pc:sldMk cId="3445801226" sldId="268"/>
            <ac:spMk id="5" creationId="{A4E4F29D-554A-74F0-1A75-F4042B0E8A3A}"/>
          </ac:spMkLst>
        </pc:spChg>
      </pc:sldChg>
      <pc:sldChg chg="addSp modSp add mod">
        <pc:chgData name="Samantha Wilson" userId="21f11731-8c51-44b9-a671-78955329f878" providerId="ADAL" clId="{37747831-CB3D-4FAA-A03F-53B5D1717C94}" dt="2023-11-16T16:32:05.887" v="2457" actId="1076"/>
        <pc:sldMkLst>
          <pc:docMk/>
          <pc:sldMk cId="2006572528" sldId="269"/>
        </pc:sldMkLst>
        <pc:spChg chg="mod">
          <ac:chgData name="Samantha Wilson" userId="21f11731-8c51-44b9-a671-78955329f878" providerId="ADAL" clId="{37747831-CB3D-4FAA-A03F-53B5D1717C94}" dt="2023-11-16T16:31:50.704" v="2454" actId="14100"/>
          <ac:spMkLst>
            <pc:docMk/>
            <pc:sldMk cId="2006572528" sldId="269"/>
            <ac:spMk id="3" creationId="{F10010E6-DA48-A46B-D258-6BCBB94AB30B}"/>
          </ac:spMkLst>
        </pc:spChg>
        <pc:picChg chg="add mod">
          <ac:chgData name="Samantha Wilson" userId="21f11731-8c51-44b9-a671-78955329f878" providerId="ADAL" clId="{37747831-CB3D-4FAA-A03F-53B5D1717C94}" dt="2023-11-16T16:32:05.887" v="2457" actId="1076"/>
          <ac:picMkLst>
            <pc:docMk/>
            <pc:sldMk cId="2006572528" sldId="269"/>
            <ac:picMk id="5" creationId="{6BBD7384-3299-88D7-3640-22A8922D4912}"/>
          </ac:picMkLst>
        </pc:picChg>
      </pc:sldChg>
    </pc:docChg>
  </pc:docChgLst>
  <pc:docChgLst>
    <pc:chgData name="Samantha Wilson" userId="21f11731-8c51-44b9-a671-78955329f878" providerId="ADAL" clId="{41F02421-4FF6-4B5B-ABB4-8EA441124B3F}"/>
    <pc:docChg chg="modSld">
      <pc:chgData name="Samantha Wilson" userId="21f11731-8c51-44b9-a671-78955329f878" providerId="ADAL" clId="{41F02421-4FF6-4B5B-ABB4-8EA441124B3F}" dt="2023-10-30T16:59:45.140" v="6"/>
      <pc:docMkLst>
        <pc:docMk/>
      </pc:docMkLst>
      <pc:sldChg chg="addSp modSp mod">
        <pc:chgData name="Samantha Wilson" userId="21f11731-8c51-44b9-a671-78955329f878" providerId="ADAL" clId="{41F02421-4FF6-4B5B-ABB4-8EA441124B3F}" dt="2023-10-30T16:59:29.911" v="3" actId="1035"/>
        <pc:sldMkLst>
          <pc:docMk/>
          <pc:sldMk cId="4096242726" sldId="256"/>
        </pc:sldMkLst>
        <pc:picChg chg="add mod">
          <ac:chgData name="Samantha Wilson" userId="21f11731-8c51-44b9-a671-78955329f878" providerId="ADAL" clId="{41F02421-4FF6-4B5B-ABB4-8EA441124B3F}" dt="2023-10-30T16:59:29.911" v="3" actId="1035"/>
          <ac:picMkLst>
            <pc:docMk/>
            <pc:sldMk cId="4096242726" sldId="256"/>
            <ac:picMk id="4" creationId="{AAEB405B-21D6-EFBC-A707-052BC7F99148}"/>
          </ac:picMkLst>
        </pc:picChg>
      </pc:sldChg>
      <pc:sldChg chg="addSp modSp">
        <pc:chgData name="Samantha Wilson" userId="21f11731-8c51-44b9-a671-78955329f878" providerId="ADAL" clId="{41F02421-4FF6-4B5B-ABB4-8EA441124B3F}" dt="2023-10-30T16:59:41.731" v="4"/>
        <pc:sldMkLst>
          <pc:docMk/>
          <pc:sldMk cId="2956911059" sldId="257"/>
        </pc:sldMkLst>
        <pc:picChg chg="add mod">
          <ac:chgData name="Samantha Wilson" userId="21f11731-8c51-44b9-a671-78955329f878" providerId="ADAL" clId="{41F02421-4FF6-4B5B-ABB4-8EA441124B3F}" dt="2023-10-30T16:59:41.731" v="4"/>
          <ac:picMkLst>
            <pc:docMk/>
            <pc:sldMk cId="2956911059" sldId="257"/>
            <ac:picMk id="4" creationId="{A03CDECE-BB09-CB54-FCC9-599DF43E8CF0}"/>
          </ac:picMkLst>
        </pc:picChg>
      </pc:sldChg>
      <pc:sldChg chg="addSp modSp">
        <pc:chgData name="Samantha Wilson" userId="21f11731-8c51-44b9-a671-78955329f878" providerId="ADAL" clId="{41F02421-4FF6-4B5B-ABB4-8EA441124B3F}" dt="2023-10-30T16:59:43.637" v="5"/>
        <pc:sldMkLst>
          <pc:docMk/>
          <pc:sldMk cId="2457255138" sldId="258"/>
        </pc:sldMkLst>
        <pc:picChg chg="add mod">
          <ac:chgData name="Samantha Wilson" userId="21f11731-8c51-44b9-a671-78955329f878" providerId="ADAL" clId="{41F02421-4FF6-4B5B-ABB4-8EA441124B3F}" dt="2023-10-30T16:59:43.637" v="5"/>
          <ac:picMkLst>
            <pc:docMk/>
            <pc:sldMk cId="2457255138" sldId="258"/>
            <ac:picMk id="4" creationId="{F626B48E-E297-534E-B7C8-25ABC116330B}"/>
          </ac:picMkLst>
        </pc:picChg>
      </pc:sldChg>
      <pc:sldChg chg="addSp modSp">
        <pc:chgData name="Samantha Wilson" userId="21f11731-8c51-44b9-a671-78955329f878" providerId="ADAL" clId="{41F02421-4FF6-4B5B-ABB4-8EA441124B3F}" dt="2023-10-30T16:59:45.140" v="6"/>
        <pc:sldMkLst>
          <pc:docMk/>
          <pc:sldMk cId="2253081848" sldId="259"/>
        </pc:sldMkLst>
        <pc:picChg chg="add mod">
          <ac:chgData name="Samantha Wilson" userId="21f11731-8c51-44b9-a671-78955329f878" providerId="ADAL" clId="{41F02421-4FF6-4B5B-ABB4-8EA441124B3F}" dt="2023-10-30T16:59:45.140" v="6"/>
          <ac:picMkLst>
            <pc:docMk/>
            <pc:sldMk cId="2253081848" sldId="259"/>
            <ac:picMk id="4" creationId="{C98FD984-2400-888A-411F-9D4DBAF79D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BD7F0-02F1-4FD0-8880-8612B5009133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48B1B-FCFD-48BD-84CE-5986AD958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9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48B1B-FCFD-48BD-84CE-5986AD9589A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7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0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2C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2C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1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8F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8F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4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0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226018" y="0"/>
            <a:ext cx="965982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6000305" y="-27502"/>
            <a:ext cx="191390" cy="12192000"/>
          </a:xfrm>
          <a:prstGeom prst="rect">
            <a:avLst/>
          </a:prstGeom>
          <a:solidFill>
            <a:srgbClr val="2C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6000305" y="-200957"/>
            <a:ext cx="191390" cy="12192000"/>
          </a:xfrm>
          <a:prstGeom prst="rect">
            <a:avLst/>
          </a:prstGeom>
          <a:solidFill>
            <a:srgbClr val="8F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7" y="6247943"/>
            <a:ext cx="1947039" cy="50623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115516" y="6316392"/>
            <a:ext cx="41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>
                <a:latin typeface="Arial Rounded MT Bold" panose="020F0704030504030204" pitchFamily="34" charset="0"/>
              </a:rPr>
              <a:t>carersupportwiltshire.co.uk</a:t>
            </a:r>
          </a:p>
        </p:txBody>
      </p:sp>
    </p:spTree>
    <p:extLst>
      <p:ext uri="{BB962C8B-B14F-4D97-AF65-F5344CB8AC3E}">
        <p14:creationId xmlns:p14="http://schemas.microsoft.com/office/powerpoint/2010/main" val="69225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72AD6-8FE1-9D56-E882-380FC6B2F7B9}"/>
              </a:ext>
            </a:extLst>
          </p:cNvPr>
          <p:cNvSpPr txBox="1"/>
          <p:nvPr/>
        </p:nvSpPr>
        <p:spPr>
          <a:xfrm>
            <a:off x="1662089" y="1336441"/>
            <a:ext cx="73842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1F204F"/>
                </a:solidFill>
                <a:cs typeface="Arial"/>
              </a:rPr>
              <a:t>Building support around you</a:t>
            </a:r>
            <a:endParaRPr lang="en-US" sz="4000" dirty="0"/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AAEB405B-21D6-EFBC-A707-052BC7F99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D0E3EB-DB8D-3726-A213-54D72132E73F}"/>
              </a:ext>
            </a:extLst>
          </p:cNvPr>
          <p:cNvSpPr txBox="1"/>
          <p:nvPr/>
        </p:nvSpPr>
        <p:spPr>
          <a:xfrm>
            <a:off x="1064599" y="2505350"/>
            <a:ext cx="857919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solidFill>
                  <a:srgbClr val="1F204F"/>
                </a:solidFill>
                <a:cs typeface="Arial"/>
              </a:rPr>
              <a:t>Debra Rist, Carer Support Wiltshire</a:t>
            </a:r>
          </a:p>
          <a:p>
            <a:pPr algn="ctr"/>
            <a:r>
              <a:rPr lang="en-GB" sz="3600" b="1" dirty="0">
                <a:solidFill>
                  <a:srgbClr val="1F204F"/>
                </a:solidFill>
                <a:cs typeface="Arial"/>
              </a:rPr>
              <a:t>Dee McFadden, Carer Support Wiltshire</a:t>
            </a:r>
          </a:p>
          <a:p>
            <a:pPr algn="ctr"/>
            <a:r>
              <a:rPr lang="en-GB" sz="3600" b="1" dirty="0">
                <a:solidFill>
                  <a:srgbClr val="1F204F"/>
                </a:solidFill>
                <a:cs typeface="Arial"/>
              </a:rPr>
              <a:t>Pete Twiggs, Wiltshire Council</a:t>
            </a:r>
          </a:p>
          <a:p>
            <a:pPr algn="ctr"/>
            <a:r>
              <a:rPr lang="en-GB" sz="3600" b="1" dirty="0">
                <a:solidFill>
                  <a:srgbClr val="1F204F"/>
                </a:solidFill>
                <a:cs typeface="Arial"/>
              </a:rPr>
              <a:t>Laura Roberts, Wiltshire Council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624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395996" y="365770"/>
            <a:ext cx="98312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1F204F"/>
                </a:solidFill>
                <a:cs typeface="Arial"/>
              </a:rPr>
              <a:t>And for the person you care for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010E6-DA48-A46B-D258-6BCBB94AB30B}"/>
              </a:ext>
            </a:extLst>
          </p:cNvPr>
          <p:cNvSpPr txBox="1"/>
          <p:nvPr/>
        </p:nvSpPr>
        <p:spPr>
          <a:xfrm>
            <a:off x="395997" y="1256536"/>
            <a:ext cx="3613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 Act Assessment</a:t>
            </a: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98FD984-2400-888A-411F-9D4DBAF7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  <p:pic>
        <p:nvPicPr>
          <p:cNvPr id="5" name="Picture 2" descr="The National Eligibility Criteria for People with Care and Support Needs">
            <a:extLst>
              <a:ext uri="{FF2B5EF4-FFF2-40B4-BE49-F238E27FC236}">
                <a16:creationId xmlns:a16="http://schemas.microsoft.com/office/drawing/2014/main" id="{0BAA27C2-1E62-605A-F769-597210B5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28" y="1190625"/>
            <a:ext cx="578167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5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395996" y="365770"/>
            <a:ext cx="98312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1F204F"/>
                </a:solidFill>
                <a:cs typeface="Arial"/>
              </a:rPr>
              <a:t>Top tips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010E6-DA48-A46B-D258-6BCBB94AB30B}"/>
              </a:ext>
            </a:extLst>
          </p:cNvPr>
          <p:cNvSpPr txBox="1"/>
          <p:nvPr/>
        </p:nvSpPr>
        <p:spPr>
          <a:xfrm>
            <a:off x="395997" y="1256536"/>
            <a:ext cx="104079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it before you need it</a:t>
            </a:r>
          </a:p>
          <a:p>
            <a:pPr marL="285750" indent="-285750">
              <a:buBlip>
                <a:blip r:embed="rId3"/>
              </a:buBlip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Be prepared</a:t>
            </a:r>
          </a:p>
          <a:p>
            <a:pPr marL="285750" indent="-285750">
              <a:buBlip>
                <a:blip r:embed="rId3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Describe your worst day</a:t>
            </a:r>
          </a:p>
          <a:p>
            <a:pPr marL="285750" indent="-285750">
              <a:buBlip>
                <a:blip r:embed="rId3"/>
              </a:buBlip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Review it – annually or earlier if circumstances change</a:t>
            </a:r>
          </a:p>
          <a:p>
            <a:pPr marL="285750" indent="-285750">
              <a:buBlip>
                <a:blip r:embed="rId3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Make a note of what’s agreed</a:t>
            </a:r>
          </a:p>
          <a:p>
            <a:pPr marL="285750" indent="-285750">
              <a:buBlip>
                <a:blip r:embed="rId3"/>
              </a:buBlip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Share any existing plans &amp; support you have in place</a:t>
            </a:r>
          </a:p>
          <a:p>
            <a:pPr marL="285750" indent="-285750">
              <a:buBlip>
                <a:blip r:embed="rId3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are you managing now and how might you in the future</a:t>
            </a:r>
          </a:p>
          <a:p>
            <a:pPr marL="285750" indent="-285750">
              <a:buBlip>
                <a:blip r:embed="rId3"/>
              </a:buBlip>
            </a:pP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3"/>
              </a:buBlip>
            </a:pP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3"/>
              </a:buBlip>
            </a:pP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98FD984-2400-888A-411F-9D4DBAF79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7C428D-F4C2-251D-6E81-4E55FAC63259}"/>
              </a:ext>
            </a:extLst>
          </p:cNvPr>
          <p:cNvSpPr txBox="1"/>
          <p:nvPr/>
        </p:nvSpPr>
        <p:spPr>
          <a:xfrm>
            <a:off x="407963" y="2598003"/>
            <a:ext cx="4393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</a:p>
        </p:txBody>
      </p:sp>
      <p:pic>
        <p:nvPicPr>
          <p:cNvPr id="4" name="Picture 3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033D8495-320A-DE2D-BB3F-676C5CB80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7" y="1090636"/>
            <a:ext cx="5654626" cy="3769751"/>
          </a:xfrm>
          <a:prstGeom prst="rect">
            <a:avLst/>
          </a:prstGeom>
        </p:spPr>
      </p:pic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42957259-33BE-B8B1-C148-AB255569A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1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97" y="365770"/>
            <a:ext cx="103517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1F204F"/>
                </a:solidFill>
                <a:cs typeface="Arial"/>
              </a:rPr>
              <a:t>Let</a:t>
            </a:r>
            <a:r>
              <a:rPr lang="en-US" sz="4000" b="1" dirty="0">
                <a:solidFill>
                  <a:srgbClr val="1F204F"/>
                </a:solidFill>
                <a:cs typeface="Arial"/>
              </a:rPr>
              <a:t>’s talk</a:t>
            </a:r>
            <a:endParaRPr lang="en-GB" sz="4000" b="1" dirty="0">
              <a:solidFill>
                <a:srgbClr val="1F204F"/>
              </a:solidFill>
              <a:cs typeface="Arial"/>
            </a:endParaRP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A03CDECE-BB09-CB54-FCC9-599DF43E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4F29D-554A-74F0-1A75-F4042B0E8A3A}"/>
              </a:ext>
            </a:extLst>
          </p:cNvPr>
          <p:cNvSpPr txBox="1"/>
          <p:nvPr/>
        </p:nvSpPr>
        <p:spPr>
          <a:xfrm>
            <a:off x="395997" y="1283702"/>
            <a:ext cx="9165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800" dirty="0"/>
              <a:t>What’s it like to be a carer?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What has helped you in your caring role?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800" dirty="0"/>
              <a:t>What would good support look like?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4DBF1-A0F0-09D0-58F9-F4DCC9382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0" y="3047559"/>
            <a:ext cx="2517385" cy="2567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499B0-50F5-3DBF-5565-68056B3B9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625" y="3047559"/>
            <a:ext cx="2496559" cy="2567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CA407C-38D0-7458-C0C9-1C68F31BF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6184" y="3047558"/>
            <a:ext cx="2858201" cy="2567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E7A794-6DD9-9ACD-8DEF-51DBE383A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906" y="3052524"/>
            <a:ext cx="2745808" cy="25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6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97" y="365770"/>
            <a:ext cx="103517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1F204F"/>
                </a:solidFill>
                <a:cs typeface="Arial"/>
              </a:rPr>
              <a:t>Our starting point</a:t>
            </a: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A03CDECE-BB09-CB54-FCC9-599DF43E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4F29D-554A-74F0-1A75-F4042B0E8A3A}"/>
              </a:ext>
            </a:extLst>
          </p:cNvPr>
          <p:cNvSpPr txBox="1"/>
          <p:nvPr/>
        </p:nvSpPr>
        <p:spPr>
          <a:xfrm>
            <a:off x="395997" y="974215"/>
            <a:ext cx="91650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800" dirty="0"/>
              <a:t>How we work with unpaid carers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Person centred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Strength based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Holistic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Non judgemental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Empathy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Focus on what’s important to you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Networks of support on an individual basis and more widely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Co-production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Working partnership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Proportionate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Empowerment. </a:t>
            </a:r>
          </a:p>
          <a:p>
            <a:pPr marL="742950" lvl="1" indent="-285750">
              <a:buBlip>
                <a:blip r:embed="rId3"/>
              </a:buBlip>
            </a:pPr>
            <a:r>
              <a:rPr lang="en-GB" sz="2400" dirty="0"/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344580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395996" y="365770"/>
            <a:ext cx="106612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1F204F"/>
                </a:solidFill>
                <a:cs typeface="Arial"/>
              </a:rPr>
              <a:t>The Carer Support Wiltshire carer casework team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010E6-DA48-A46B-D258-6BCBB94AB30B}"/>
              </a:ext>
            </a:extLst>
          </p:cNvPr>
          <p:cNvSpPr txBox="1"/>
          <p:nvPr/>
        </p:nvSpPr>
        <p:spPr>
          <a:xfrm>
            <a:off x="395997" y="1256536"/>
            <a:ext cx="101829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opportunity for you to discuss your caring role and any concerns that you may have</a:t>
            </a:r>
          </a:p>
          <a:p>
            <a:pPr marL="285750" indent="-285750">
              <a:buBlip>
                <a:blip r:embed="rId2"/>
              </a:buBlip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Advice, information, guidance</a:t>
            </a:r>
          </a:p>
          <a:p>
            <a:pPr marL="285750" indent="-285750">
              <a:buBlip>
                <a:blip r:embed="rId2"/>
              </a:buBlip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ignposts or referrals to appropriate organisations </a:t>
            </a:r>
          </a:p>
          <a:p>
            <a:pPr marL="285750" indent="-285750">
              <a:buBlip>
                <a:blip r:embed="rId2"/>
              </a:buBlip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Carer Support Wiltshire services </a:t>
            </a:r>
          </a:p>
          <a:p>
            <a:pPr marL="285750" indent="-285750">
              <a:buBlip>
                <a:blip r:embed="rId2"/>
              </a:buBlip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the person you look after</a:t>
            </a:r>
          </a:p>
          <a:p>
            <a:pPr marL="285750" indent="-285750">
              <a:buBlip>
                <a:blip r:embed="rId2"/>
              </a:buBlip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Family/friends/neighbours/community support</a:t>
            </a: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98FD984-2400-888A-411F-9D4DBAF7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395996" y="365770"/>
            <a:ext cx="98312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1F204F"/>
                </a:solidFill>
                <a:cs typeface="Arial"/>
              </a:rPr>
              <a:t>The Carer Support Wiltshire support team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010E6-DA48-A46B-D258-6BCBB94AB30B}"/>
              </a:ext>
            </a:extLst>
          </p:cNvPr>
          <p:cNvSpPr txBox="1"/>
          <p:nvPr/>
        </p:nvSpPr>
        <p:spPr>
          <a:xfrm>
            <a:off x="395997" y="1256536"/>
            <a:ext cx="101547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will talk to you about</a:t>
            </a:r>
            <a:endParaRPr lang="en-GB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the person you look after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existing support networks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Family/friends/neighbours</a:t>
            </a:r>
          </a:p>
          <a:p>
            <a:pPr marL="1200150" lvl="2" indent="-285750">
              <a:buBlip>
                <a:blip r:embed="rId2"/>
              </a:buBlip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support – places of worship, clubs, groups etc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an</a:t>
            </a: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secondary care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support – benefits etc</a:t>
            </a: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98FD984-2400-888A-411F-9D4DBAF7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395996" y="365770"/>
            <a:ext cx="98312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1F204F"/>
                </a:solidFill>
                <a:cs typeface="Arial"/>
              </a:rPr>
              <a:t>A Carers Assessment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010E6-DA48-A46B-D258-6BCBB94AB30B}"/>
              </a:ext>
            </a:extLst>
          </p:cNvPr>
          <p:cNvSpPr txBox="1"/>
          <p:nvPr/>
        </p:nvSpPr>
        <p:spPr>
          <a:xfrm>
            <a:off x="395997" y="1256536"/>
            <a:ext cx="9165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we feel that your caring role is having an impact on your health and wellbeing and your existing support isn’t enough, we will suggest you have a Carers Assessment</a:t>
            </a:r>
          </a:p>
          <a:p>
            <a:pPr marL="285750" indent="-285750">
              <a:buBlip>
                <a:blip r:embed="rId2"/>
              </a:buBlip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request a Carer Assessment at any time and they are governed by The Care Act 2014</a:t>
            </a:r>
          </a:p>
          <a:p>
            <a:pPr marL="285750" indent="-285750">
              <a:buBlip>
                <a:blip r:embed="rId2"/>
              </a:buBlip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undertaken with you either by telephone, face to face at your home, a place that you prefer or by means of a “self-assessment” it really is your choice. </a:t>
            </a:r>
          </a:p>
          <a:p>
            <a:pPr marL="285750" indent="-285750">
              <a:buBlip>
                <a:blip r:embed="rId2"/>
              </a:buBlip>
            </a:pP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98FD984-2400-888A-411F-9D4DBAF7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3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395996" y="365770"/>
            <a:ext cx="98312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1F204F"/>
                </a:solidFill>
                <a:cs typeface="Arial"/>
              </a:rPr>
              <a:t>A Carers Assessment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010E6-DA48-A46B-D258-6BCBB94AB30B}"/>
              </a:ext>
            </a:extLst>
          </p:cNvPr>
          <p:cNvSpPr txBox="1"/>
          <p:nvPr/>
        </p:nvSpPr>
        <p:spPr>
          <a:xfrm>
            <a:off x="395996" y="1073656"/>
            <a:ext cx="10239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myths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not a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judgement on your caring abilities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b="0" i="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GB" sz="2800" b="0" i="0" dirty="0">
                <a:effectLst/>
              </a:rPr>
              <a:t> don't have to live with the person you care for 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dirty="0"/>
              <a:t>I</a:t>
            </a:r>
            <a:r>
              <a:rPr lang="en-GB" sz="2800" b="0" i="0" dirty="0">
                <a:effectLst/>
              </a:rPr>
              <a:t>t doesn’t matter how many hours of care you provide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dirty="0"/>
              <a:t>I</a:t>
            </a:r>
            <a:r>
              <a:rPr lang="en-GB" sz="2800" b="0" i="0" dirty="0">
                <a:effectLst/>
              </a:rPr>
              <a:t>f you share the care with someone else, then you are both entitled to your own Carer's Assessment</a:t>
            </a:r>
          </a:p>
          <a:p>
            <a:pPr marL="285750" indent="-285750">
              <a:buBlip>
                <a:blip r:embed="rId2"/>
              </a:buBlip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 carers assessment is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conversation between yourself and a member of our team to discuss what care you are providing, how it affects you and what you would like to change. </a:t>
            </a: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98FD984-2400-888A-411F-9D4DBAF7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395996" y="365770"/>
            <a:ext cx="98312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1F204F"/>
                </a:solidFill>
                <a:cs typeface="Arial"/>
              </a:rPr>
              <a:t>A Carers Assessment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010E6-DA48-A46B-D258-6BCBB94AB30B}"/>
              </a:ext>
            </a:extLst>
          </p:cNvPr>
          <p:cNvSpPr txBox="1"/>
          <p:nvPr/>
        </p:nvSpPr>
        <p:spPr>
          <a:xfrm>
            <a:off x="395996" y="1073656"/>
            <a:ext cx="420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Eligibility criteria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98FD984-2400-888A-411F-9D4DBAF7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D7384-3299-88D7-3640-22A8922D4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134" y="955729"/>
            <a:ext cx="5073550" cy="45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7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1C562-1CC3-8CD5-DF67-13C4DFE10806}"/>
              </a:ext>
            </a:extLst>
          </p:cNvPr>
          <p:cNvSpPr txBox="1"/>
          <p:nvPr/>
        </p:nvSpPr>
        <p:spPr>
          <a:xfrm>
            <a:off x="395996" y="365770"/>
            <a:ext cx="98312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1F204F"/>
                </a:solidFill>
                <a:cs typeface="Arial"/>
              </a:rPr>
              <a:t>Possible carer assessment outcomes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010E6-DA48-A46B-D258-6BCBB94AB30B}"/>
              </a:ext>
            </a:extLst>
          </p:cNvPr>
          <p:cNvSpPr txBox="1"/>
          <p:nvPr/>
        </p:nvSpPr>
        <p:spPr>
          <a:xfrm>
            <a:off x="395996" y="1073656"/>
            <a:ext cx="91650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 always a paid service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chnology enabled care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Mobility equipment &amp; house adaptions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Community/peer support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Signposting &amp; referrals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Carers Emergency Card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service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payments</a:t>
            </a:r>
          </a:p>
          <a:p>
            <a:pPr marL="742950" lvl="1" indent="-285750">
              <a:buBlip>
                <a:blip r:embed="rId2"/>
              </a:buBlip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commissioned service</a:t>
            </a:r>
          </a:p>
          <a:p>
            <a:pPr marL="285750" indent="-285750">
              <a:buBlip>
                <a:blip r:embed="rId2"/>
              </a:buBlip>
            </a:pP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/>
              </a:buBlip>
            </a:pP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98FD984-2400-888A-411F-9D4DBAF7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66" y="6214870"/>
            <a:ext cx="2179324" cy="597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B02D1A-A6BE-A5C4-221A-82A358B8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355" y="1235620"/>
            <a:ext cx="3848637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6339"/>
      </p:ext>
    </p:extLst>
  </p:cSld>
  <p:clrMapOvr>
    <a:masterClrMapping/>
  </p:clrMapOvr>
</p:sld>
</file>

<file path=ppt/theme/theme1.xml><?xml version="1.0" encoding="utf-8"?>
<a:theme xmlns:a="http://schemas.openxmlformats.org/drawingml/2006/main" name="CSWNew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624D42-FD32-4642-80CB-1409ABA6BEED}" vid="{F0924B09-F18D-4A71-80E5-D99EEB9D2A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4d345c-6e2c-43a8-9338-244f87f6434a">
      <Terms xmlns="http://schemas.microsoft.com/office/infopath/2007/PartnerControls"/>
    </lcf76f155ced4ddcb4097134ff3c332f>
    <TaxCatchAll xmlns="d07362aa-b0b6-43c9-9629-852a9e2365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D14F9E959B314FA4E1B747AECDA4A7" ma:contentTypeVersion="17" ma:contentTypeDescription="Create a new document." ma:contentTypeScope="" ma:versionID="278a30d6bd5fd76d56b54423d7594825">
  <xsd:schema xmlns:xsd="http://www.w3.org/2001/XMLSchema" xmlns:xs="http://www.w3.org/2001/XMLSchema" xmlns:p="http://schemas.microsoft.com/office/2006/metadata/properties" xmlns:ns2="6a4d345c-6e2c-43a8-9338-244f87f6434a" xmlns:ns3="d07362aa-b0b6-43c9-9629-852a9e2365d2" targetNamespace="http://schemas.microsoft.com/office/2006/metadata/properties" ma:root="true" ma:fieldsID="f2deea3c602c766eb0874ae13d8f92d7" ns2:_="" ns3:_="">
    <xsd:import namespace="6a4d345c-6e2c-43a8-9338-244f87f6434a"/>
    <xsd:import namespace="d07362aa-b0b6-43c9-9629-852a9e236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d345c-6e2c-43a8-9338-244f87f64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e9238a-0d8c-4e91-8e7e-8d1dffb909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362aa-b0b6-43c9-9629-852a9e236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25fd8d-d8bd-4f4e-82f1-64b62b82f268}" ma:internalName="TaxCatchAll" ma:showField="CatchAllData" ma:web="d07362aa-b0b6-43c9-9629-852a9e236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EAAA4D-4441-4BDE-9E9B-D444CE1B05DA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d07362aa-b0b6-43c9-9629-852a9e2365d2"/>
    <ds:schemaRef ds:uri="http://schemas.microsoft.com/office/infopath/2007/PartnerControls"/>
    <ds:schemaRef ds:uri="http://schemas.openxmlformats.org/package/2006/metadata/core-properties"/>
    <ds:schemaRef ds:uri="6a4d345c-6e2c-43a8-9338-244f87f6434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2534CFF-AABD-422E-84E7-9F848DDF74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030849-0E26-4F87-A328-6647897F4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4d345c-6e2c-43a8-9338-244f87f6434a"/>
    <ds:schemaRef ds:uri="d07362aa-b0b6-43c9-9629-852a9e236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CSW2020PresentationTemplate</Template>
  <TotalTime>112</TotalTime>
  <Words>474</Words>
  <Application>Microsoft Office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Rounded MT Bold</vt:lpstr>
      <vt:lpstr>Calibri</vt:lpstr>
      <vt:lpstr>CSWNewTheme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Stone</dc:creator>
  <cp:lastModifiedBy>Emily Clark</cp:lastModifiedBy>
  <cp:revision>8</cp:revision>
  <dcterms:created xsi:type="dcterms:W3CDTF">2020-10-22T12:36:51Z</dcterms:created>
  <dcterms:modified xsi:type="dcterms:W3CDTF">2023-12-12T09:52:06Z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0x010100A0D14F9E959B314FA4E1B747AECDA4A7</vt:lpwstr>
  </property>
  <property fmtid="{D5CDD505-2E9C-101B-9397-08002B2CF9AE}" pid="3" name="Order">
    <vt:r8>85400</vt:r8>
  </property>
  <property fmtid="{D5CDD505-2E9C-101B-9397-08002B2CF9AE}" pid="4" name="MediaServiceImageTags">
    <vt:lpwstr/>
  </property>
</Properties>
</file>